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  <p:sldMasterId id="2147483728" r:id="rId5"/>
  </p:sldMasterIdLst>
  <p:notesMasterIdLst>
    <p:notesMasterId r:id="rId29"/>
  </p:notesMasterIdLst>
  <p:handoutMasterIdLst>
    <p:handoutMasterId r:id="rId30"/>
  </p:handoutMasterIdLst>
  <p:sldIdLst>
    <p:sldId id="292" r:id="rId6"/>
    <p:sldId id="295" r:id="rId7"/>
    <p:sldId id="297" r:id="rId8"/>
    <p:sldId id="299" r:id="rId9"/>
    <p:sldId id="2147377879" r:id="rId10"/>
    <p:sldId id="301" r:id="rId11"/>
    <p:sldId id="300" r:id="rId12"/>
    <p:sldId id="302" r:id="rId13"/>
    <p:sldId id="303" r:id="rId14"/>
    <p:sldId id="304" r:id="rId15"/>
    <p:sldId id="2147377858" r:id="rId16"/>
    <p:sldId id="305" r:id="rId17"/>
    <p:sldId id="2147377878" r:id="rId18"/>
    <p:sldId id="2147377864" r:id="rId19"/>
    <p:sldId id="307" r:id="rId20"/>
    <p:sldId id="310" r:id="rId21"/>
    <p:sldId id="2147377868" r:id="rId22"/>
    <p:sldId id="312" r:id="rId23"/>
    <p:sldId id="2147377861" r:id="rId24"/>
    <p:sldId id="2147377862" r:id="rId25"/>
    <p:sldId id="2147377863" r:id="rId26"/>
    <p:sldId id="308" r:id="rId27"/>
    <p:sldId id="293" r:id="rId28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8AC3"/>
    <a:srgbClr val="B5C1DF"/>
    <a:srgbClr val="374D81"/>
    <a:srgbClr val="E98B0D"/>
    <a:srgbClr val="E2973C"/>
    <a:srgbClr val="9BD49E"/>
    <a:srgbClr val="F6A287"/>
    <a:srgbClr val="003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27E6BF-A570-A4DD-3D37-E822807D0D9B}" v="36" dt="2026-09-17T18:29:55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MCI-2025-0376 /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50324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MCI-2025-0785 SOFFCOMM</a:t>
            </a:r>
          </a:p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605357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MCI-2025-0785 SOFFCOMM</a:t>
            </a:r>
          </a:p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6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62507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MCI-2025-0785 SOFFCOMM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GOAL:</a:t>
            </a:r>
            <a:endParaRPr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Place a series of short staple cartridges on the stomach</a:t>
            </a:r>
            <a:endParaRPr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227965" marR="0" lvl="0" indent="-227965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 a continuous line </a:t>
            </a:r>
            <a:endParaRPr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227965" marR="0" lvl="0" indent="-227965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 the same plane </a:t>
            </a:r>
            <a:endParaRPr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227965" marR="0" lvl="0" indent="-227965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to get a consistent shape</a:t>
            </a:r>
            <a:endParaRPr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227965" marR="0" lvl="0" indent="-227965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ensuring safe distances from key landmarks</a:t>
            </a:r>
            <a:endParaRPr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227965" marR="0" lvl="0" indent="-227965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that is squared off at the last firing</a:t>
            </a:r>
            <a:endParaRPr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/>
          </a:p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7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96163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MCI-2025-0785 SOFFCOMM</a:t>
            </a:r>
          </a:p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8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36992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MCI-102260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9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5483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A3A34-A1D7-2118-A6A0-E95A3DABC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7FD7C34-B0C9-521A-16F1-88B8D0971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D350691-2C11-EF60-FFFC-27F3230FFB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MCI-2025-0785 SOFFCOMM</a:t>
            </a:r>
          </a:p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7E627E1-8444-ED00-1780-E7FC933434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ECAD9-32EE-4091-BDA5-6BD15ACC5E5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540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34BB2-0781-B5C6-4665-3DF165F43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24C6EC-5686-A7BA-8771-C956C58473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517CD0-9BE1-FB83-406A-9F84C65764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A94EC-214D-1308-57B2-B8FD06029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8AB188-37CF-0B46-A5E1-06C6E2914CC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679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MCI-2025-0785 SOFFCOMM</a:t>
            </a:r>
          </a:p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12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02081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4D1BD-CC1F-9E18-FEBF-B457F4C92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B799E4-0384-7A18-EBA7-6EEE15A06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28BE26-EE46-3970-192E-1716D8D91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Taken from MC-011961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1D648-E819-707A-376E-60E3C66FE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66C267-5AD9-4F4D-A197-B7410C6C848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18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FD923-3C1B-3AA4-0631-384AA706F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FF2709C-C039-1FC3-E32A-028750D25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7A8FF9D-FBA0-4098-DC92-BB458C723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MCI-2025-0785 SOFFCOMM</a:t>
            </a:r>
          </a:p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EBC9DC1-2F17-6D85-B476-6ADF8E7FCE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ECAD9-32EE-4091-BDA5-6BD15ACC5E5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4097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Previously approved 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MC-011168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16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05483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Previously approved </a:t>
            </a:r>
            <a:r>
              <a:rPr lang="en-US">
                <a:solidFill>
                  <a:srgbClr val="242424"/>
                </a:solidFill>
                <a:highlight>
                  <a:srgbClr val="FFFFFF"/>
                </a:highlight>
              </a:rPr>
              <a:t>MC-011968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17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60467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B5F2F-105F-FB96-D569-8068BF1A2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2086036-DAD0-E8CB-F50B-FE12D511DF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E6D13D1-30FA-ABBD-1645-443B5A6DF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MCI-2025-0785 SOFFCOMM</a:t>
            </a:r>
          </a:p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71929D3-179A-5045-844A-F9FCF368A4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ECAD9-32EE-4091-BDA5-6BD15ACC5E5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255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MCI-2025-0785 SOFFCOMM</a:t>
            </a:r>
          </a:p>
          <a:p>
            <a:endParaRPr lang="en-US" dirty="0">
              <a:solidFill>
                <a:srgbClr val="44444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321158-03A4-47D4-867B-3886B7FD79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4064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MCI-2025-0785 SOFFCOMM</a:t>
            </a:r>
          </a:p>
          <a:p>
            <a:endParaRPr lang="en-US" dirty="0">
              <a:solidFill>
                <a:srgbClr val="38404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321158-03A4-47D4-867B-3886B7FD797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2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312D2-32B8-D1E4-5386-8B1A22F63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195930E-E9FA-6272-6FC0-DF19B02DFB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F05A6D3-A2E5-FBA6-B93C-4E21614DC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/>
              <a:t>MCI-2025-0785 SOFFCOMM</a:t>
            </a:r>
          </a:p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76570D8-0A5E-0FDC-517C-DBB0902336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4ECAD9-32EE-4091-BDA5-6BD15ACC5E5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486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emf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5060941" y="0"/>
            <a:ext cx="15392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738AC3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984836" y="3841"/>
            <a:ext cx="15392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">
            <a:extLst>
              <a:ext uri="{FF2B5EF4-FFF2-40B4-BE49-F238E27FC236}">
                <a16:creationId xmlns:a16="http://schemas.microsoft.com/office/drawing/2014/main" id="{22D3FCA2-52A6-284D-D02C-466291DFD1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 – For Internal Use Only – Do Not Copy or Distribute</a:t>
            </a:r>
          </a:p>
          <a:p>
            <a:endParaRPr lang="en-US"/>
          </a:p>
        </p:txBody>
      </p:sp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ED8D37AA-4A00-15FB-CE6E-598F510DEB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92000" y="252000"/>
            <a:ext cx="8956684" cy="900000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DD0A5101-07B2-19A9-DF0A-C6A26DA8A7B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8503" y="6704439"/>
            <a:ext cx="1603375" cy="97805"/>
          </a:xfrm>
        </p:spPr>
        <p:txBody>
          <a:bodyPr/>
          <a:lstStyle>
            <a:lvl1pPr>
              <a:defRPr lang="en-US" sz="700" smtClean="0">
                <a:effectLst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r>
              <a:rPr lang="en-US">
                <a:effectLst/>
                <a:latin typeface="Helvetica Neue" panose="02000503000000020004" pitchFamily="2" charset="0"/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3597038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Divider Page Green - PMS 3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ottom Blue Bar"/>
          <p:cNvSpPr/>
          <p:nvPr/>
        </p:nvSpPr>
        <p:spPr>
          <a:xfrm>
            <a:off x="0" y="6175889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11" name="Curve Element"/>
          <p:cNvSpPr/>
          <p:nvPr/>
        </p:nvSpPr>
        <p:spPr>
          <a:xfrm>
            <a:off x="-4112" y="-3147"/>
            <a:ext cx="12195912" cy="3024861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8537 w 9154751"/>
              <a:gd name="connsiteY0" fmla="*/ 4625597 h 4625597"/>
              <a:gd name="connsiteX1" fmla="*/ 9154635 w 9154751"/>
              <a:gd name="connsiteY1" fmla="*/ 2036079 h 4625597"/>
              <a:gd name="connsiteX2" fmla="*/ 9140602 w 9154751"/>
              <a:gd name="connsiteY2" fmla="*/ 64560 h 4625597"/>
              <a:gd name="connsiteX3" fmla="*/ 1043499 w 9154751"/>
              <a:gd name="connsiteY3" fmla="*/ 602625 h 4625597"/>
              <a:gd name="connsiteX4" fmla="*/ 474 w 9154751"/>
              <a:gd name="connsiteY4" fmla="*/ 0 h 4625597"/>
              <a:gd name="connsiteX5" fmla="*/ 8537 w 9154751"/>
              <a:gd name="connsiteY5" fmla="*/ 4625597 h 4625597"/>
              <a:gd name="connsiteX0" fmla="*/ 8537 w 9142307"/>
              <a:gd name="connsiteY0" fmla="*/ 4625597 h 4625597"/>
              <a:gd name="connsiteX1" fmla="*/ 9141935 w 9142307"/>
              <a:gd name="connsiteY1" fmla="*/ 4588779 h 4625597"/>
              <a:gd name="connsiteX2" fmla="*/ 9140602 w 9142307"/>
              <a:gd name="connsiteY2" fmla="*/ 64560 h 4625597"/>
              <a:gd name="connsiteX3" fmla="*/ 1043499 w 9142307"/>
              <a:gd name="connsiteY3" fmla="*/ 602625 h 4625597"/>
              <a:gd name="connsiteX4" fmla="*/ 474 w 9142307"/>
              <a:gd name="connsiteY4" fmla="*/ 0 h 4625597"/>
              <a:gd name="connsiteX5" fmla="*/ 8537 w 9142307"/>
              <a:gd name="connsiteY5" fmla="*/ 4625597 h 4625597"/>
              <a:gd name="connsiteX0" fmla="*/ 0 w 9156072"/>
              <a:gd name="connsiteY0" fmla="*/ 98533 h 6540590"/>
              <a:gd name="connsiteX1" fmla="*/ 9155700 w 9156072"/>
              <a:gd name="connsiteY1" fmla="*/ 6540573 h 6540590"/>
              <a:gd name="connsiteX2" fmla="*/ 9154367 w 9156072"/>
              <a:gd name="connsiteY2" fmla="*/ 2016354 h 6540590"/>
              <a:gd name="connsiteX3" fmla="*/ 1057264 w 9156072"/>
              <a:gd name="connsiteY3" fmla="*/ 2554419 h 6540590"/>
              <a:gd name="connsiteX4" fmla="*/ 14239 w 9156072"/>
              <a:gd name="connsiteY4" fmla="*/ 1951794 h 6540590"/>
              <a:gd name="connsiteX5" fmla="*/ 0 w 9156072"/>
              <a:gd name="connsiteY5" fmla="*/ 98533 h 6540590"/>
              <a:gd name="connsiteX0" fmla="*/ 0 w 9154367"/>
              <a:gd name="connsiteY0" fmla="*/ 104703 h 2562604"/>
              <a:gd name="connsiteX1" fmla="*/ 9144549 w 9154367"/>
              <a:gd name="connsiteY1" fmla="*/ 90187 h 2562604"/>
              <a:gd name="connsiteX2" fmla="*/ 9154367 w 9154367"/>
              <a:gd name="connsiteY2" fmla="*/ 2022524 h 2562604"/>
              <a:gd name="connsiteX3" fmla="*/ 1057264 w 9154367"/>
              <a:gd name="connsiteY3" fmla="*/ 2560589 h 2562604"/>
              <a:gd name="connsiteX4" fmla="*/ 14239 w 9154367"/>
              <a:gd name="connsiteY4" fmla="*/ 1957964 h 2562604"/>
              <a:gd name="connsiteX5" fmla="*/ 0 w 9154367"/>
              <a:gd name="connsiteY5" fmla="*/ 104703 h 2562604"/>
              <a:gd name="connsiteX0" fmla="*/ 0 w 9189003"/>
              <a:gd name="connsiteY0" fmla="*/ 83109 h 3222192"/>
              <a:gd name="connsiteX1" fmla="*/ 9179185 w 9189003"/>
              <a:gd name="connsiteY1" fmla="*/ 749775 h 3222192"/>
              <a:gd name="connsiteX2" fmla="*/ 9189003 w 9189003"/>
              <a:gd name="connsiteY2" fmla="*/ 2682112 h 3222192"/>
              <a:gd name="connsiteX3" fmla="*/ 1091900 w 9189003"/>
              <a:gd name="connsiteY3" fmla="*/ 3220177 h 3222192"/>
              <a:gd name="connsiteX4" fmla="*/ 48875 w 9189003"/>
              <a:gd name="connsiteY4" fmla="*/ 2617552 h 3222192"/>
              <a:gd name="connsiteX5" fmla="*/ 0 w 9189003"/>
              <a:gd name="connsiteY5" fmla="*/ 83109 h 3222192"/>
              <a:gd name="connsiteX0" fmla="*/ 0 w 9191079"/>
              <a:gd name="connsiteY0" fmla="*/ 83109 h 3222192"/>
              <a:gd name="connsiteX1" fmla="*/ 9190731 w 9191079"/>
              <a:gd name="connsiteY1" fmla="*/ 80138 h 3222192"/>
              <a:gd name="connsiteX2" fmla="*/ 9189003 w 9191079"/>
              <a:gd name="connsiteY2" fmla="*/ 2682112 h 3222192"/>
              <a:gd name="connsiteX3" fmla="*/ 1091900 w 9191079"/>
              <a:gd name="connsiteY3" fmla="*/ 3220177 h 3222192"/>
              <a:gd name="connsiteX4" fmla="*/ 48875 w 9191079"/>
              <a:gd name="connsiteY4" fmla="*/ 2617552 h 3222192"/>
              <a:gd name="connsiteX5" fmla="*/ 0 w 9191079"/>
              <a:gd name="connsiteY5" fmla="*/ 83109 h 3222192"/>
              <a:gd name="connsiteX0" fmla="*/ 0 w 9179533"/>
              <a:gd name="connsiteY0" fmla="*/ 679616 h 3218336"/>
              <a:gd name="connsiteX1" fmla="*/ 9179185 w 9179533"/>
              <a:gd name="connsiteY1" fmla="*/ 76282 h 3218336"/>
              <a:gd name="connsiteX2" fmla="*/ 9177457 w 9179533"/>
              <a:gd name="connsiteY2" fmla="*/ 2678256 h 3218336"/>
              <a:gd name="connsiteX3" fmla="*/ 1080354 w 9179533"/>
              <a:gd name="connsiteY3" fmla="*/ 3216321 h 3218336"/>
              <a:gd name="connsiteX4" fmla="*/ 37329 w 9179533"/>
              <a:gd name="connsiteY4" fmla="*/ 2613696 h 3218336"/>
              <a:gd name="connsiteX5" fmla="*/ 0 w 9179533"/>
              <a:gd name="connsiteY5" fmla="*/ 679616 h 3218336"/>
              <a:gd name="connsiteX0" fmla="*/ 0 w 9156442"/>
              <a:gd name="connsiteY0" fmla="*/ 333252 h 3218336"/>
              <a:gd name="connsiteX1" fmla="*/ 9156094 w 9156442"/>
              <a:gd name="connsiteY1" fmla="*/ 76282 h 3218336"/>
              <a:gd name="connsiteX2" fmla="*/ 9154366 w 9156442"/>
              <a:gd name="connsiteY2" fmla="*/ 2678256 h 3218336"/>
              <a:gd name="connsiteX3" fmla="*/ 1057263 w 9156442"/>
              <a:gd name="connsiteY3" fmla="*/ 3216321 h 3218336"/>
              <a:gd name="connsiteX4" fmla="*/ 14238 w 9156442"/>
              <a:gd name="connsiteY4" fmla="*/ 2613696 h 3218336"/>
              <a:gd name="connsiteX5" fmla="*/ 0 w 9156442"/>
              <a:gd name="connsiteY5" fmla="*/ 333252 h 3218336"/>
              <a:gd name="connsiteX0" fmla="*/ 0 w 9156442"/>
              <a:gd name="connsiteY0" fmla="*/ 88259 h 2973343"/>
              <a:gd name="connsiteX1" fmla="*/ 9156094 w 9156442"/>
              <a:gd name="connsiteY1" fmla="*/ 258471 h 2973343"/>
              <a:gd name="connsiteX2" fmla="*/ 9154366 w 9156442"/>
              <a:gd name="connsiteY2" fmla="*/ 2433263 h 2973343"/>
              <a:gd name="connsiteX3" fmla="*/ 1057263 w 9156442"/>
              <a:gd name="connsiteY3" fmla="*/ 2971328 h 2973343"/>
              <a:gd name="connsiteX4" fmla="*/ 14238 w 9156442"/>
              <a:gd name="connsiteY4" fmla="*/ 2368703 h 2973343"/>
              <a:gd name="connsiteX5" fmla="*/ 0 w 9156442"/>
              <a:gd name="connsiteY5" fmla="*/ 88259 h 2973343"/>
              <a:gd name="connsiteX0" fmla="*/ 0 w 9156442"/>
              <a:gd name="connsiteY0" fmla="*/ 88259 h 2973343"/>
              <a:gd name="connsiteX1" fmla="*/ 9156094 w 9156442"/>
              <a:gd name="connsiteY1" fmla="*/ 96835 h 2973343"/>
              <a:gd name="connsiteX2" fmla="*/ 9154366 w 9156442"/>
              <a:gd name="connsiteY2" fmla="*/ 2433263 h 2973343"/>
              <a:gd name="connsiteX3" fmla="*/ 1057263 w 9156442"/>
              <a:gd name="connsiteY3" fmla="*/ 2971328 h 2973343"/>
              <a:gd name="connsiteX4" fmla="*/ 14238 w 9156442"/>
              <a:gd name="connsiteY4" fmla="*/ 2368703 h 2973343"/>
              <a:gd name="connsiteX5" fmla="*/ 0 w 9156442"/>
              <a:gd name="connsiteY5" fmla="*/ 88259 h 2973343"/>
              <a:gd name="connsiteX0" fmla="*/ 0 w 9167987"/>
              <a:gd name="connsiteY0" fmla="*/ 615307 h 2957755"/>
              <a:gd name="connsiteX1" fmla="*/ 9167639 w 9167987"/>
              <a:gd name="connsiteY1" fmla="*/ 81247 h 2957755"/>
              <a:gd name="connsiteX2" fmla="*/ 9165911 w 9167987"/>
              <a:gd name="connsiteY2" fmla="*/ 2417675 h 2957755"/>
              <a:gd name="connsiteX3" fmla="*/ 1068808 w 9167987"/>
              <a:gd name="connsiteY3" fmla="*/ 2955740 h 2957755"/>
              <a:gd name="connsiteX4" fmla="*/ 25783 w 9167987"/>
              <a:gd name="connsiteY4" fmla="*/ 2353115 h 2957755"/>
              <a:gd name="connsiteX5" fmla="*/ 0 w 9167987"/>
              <a:gd name="connsiteY5" fmla="*/ 615307 h 2957755"/>
              <a:gd name="connsiteX0" fmla="*/ 0 w 9167987"/>
              <a:gd name="connsiteY0" fmla="*/ 522944 h 2957755"/>
              <a:gd name="connsiteX1" fmla="*/ 9167639 w 9167987"/>
              <a:gd name="connsiteY1" fmla="*/ 81247 h 2957755"/>
              <a:gd name="connsiteX2" fmla="*/ 9165911 w 9167987"/>
              <a:gd name="connsiteY2" fmla="*/ 2417675 h 2957755"/>
              <a:gd name="connsiteX3" fmla="*/ 1068808 w 9167987"/>
              <a:gd name="connsiteY3" fmla="*/ 2955740 h 2957755"/>
              <a:gd name="connsiteX4" fmla="*/ 25783 w 9167987"/>
              <a:gd name="connsiteY4" fmla="*/ 2353115 h 2957755"/>
              <a:gd name="connsiteX5" fmla="*/ 0 w 9167987"/>
              <a:gd name="connsiteY5" fmla="*/ 522944 h 2957755"/>
              <a:gd name="connsiteX0" fmla="*/ 0 w 9167987"/>
              <a:gd name="connsiteY0" fmla="*/ 99158 h 2533969"/>
              <a:gd name="connsiteX1" fmla="*/ 9167639 w 9167987"/>
              <a:gd name="connsiteY1" fmla="*/ 338643 h 2533969"/>
              <a:gd name="connsiteX2" fmla="*/ 9165911 w 9167987"/>
              <a:gd name="connsiteY2" fmla="*/ 1993889 h 2533969"/>
              <a:gd name="connsiteX3" fmla="*/ 1068808 w 9167987"/>
              <a:gd name="connsiteY3" fmla="*/ 2531954 h 2533969"/>
              <a:gd name="connsiteX4" fmla="*/ 25783 w 9167987"/>
              <a:gd name="connsiteY4" fmla="*/ 1929329 h 2533969"/>
              <a:gd name="connsiteX5" fmla="*/ 0 w 9167987"/>
              <a:gd name="connsiteY5" fmla="*/ 99158 h 2533969"/>
              <a:gd name="connsiteX0" fmla="*/ 0 w 9167987"/>
              <a:gd name="connsiteY0" fmla="*/ 99158 h 2533969"/>
              <a:gd name="connsiteX1" fmla="*/ 9167639 w 9167987"/>
              <a:gd name="connsiteY1" fmla="*/ 107734 h 2533969"/>
              <a:gd name="connsiteX2" fmla="*/ 9165911 w 9167987"/>
              <a:gd name="connsiteY2" fmla="*/ 1993889 h 2533969"/>
              <a:gd name="connsiteX3" fmla="*/ 1068808 w 9167987"/>
              <a:gd name="connsiteY3" fmla="*/ 2531954 h 2533969"/>
              <a:gd name="connsiteX4" fmla="*/ 25783 w 9167987"/>
              <a:gd name="connsiteY4" fmla="*/ 1929329 h 2533969"/>
              <a:gd name="connsiteX5" fmla="*/ 0 w 9167987"/>
              <a:gd name="connsiteY5" fmla="*/ 99158 h 2533969"/>
              <a:gd name="connsiteX0" fmla="*/ 0 w 9167987"/>
              <a:gd name="connsiteY0" fmla="*/ 116532 h 2551343"/>
              <a:gd name="connsiteX1" fmla="*/ 9167639 w 9167987"/>
              <a:gd name="connsiteY1" fmla="*/ 90472 h 2551343"/>
              <a:gd name="connsiteX2" fmla="*/ 9165911 w 9167987"/>
              <a:gd name="connsiteY2" fmla="*/ 2011263 h 2551343"/>
              <a:gd name="connsiteX3" fmla="*/ 1068808 w 9167987"/>
              <a:gd name="connsiteY3" fmla="*/ 2549328 h 2551343"/>
              <a:gd name="connsiteX4" fmla="*/ 25783 w 9167987"/>
              <a:gd name="connsiteY4" fmla="*/ 1946703 h 2551343"/>
              <a:gd name="connsiteX5" fmla="*/ 0 w 9167987"/>
              <a:gd name="connsiteY5" fmla="*/ 11653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99368 h 2362729"/>
              <a:gd name="connsiteX1" fmla="*/ 9145414 w 9145762"/>
              <a:gd name="connsiteY1" fmla="*/ 95533 h 2362729"/>
              <a:gd name="connsiteX2" fmla="*/ 9143686 w 9145762"/>
              <a:gd name="connsiteY2" fmla="*/ 1822649 h 2362729"/>
              <a:gd name="connsiteX3" fmla="*/ 1046583 w 9145762"/>
              <a:gd name="connsiteY3" fmla="*/ 2360714 h 2362729"/>
              <a:gd name="connsiteX4" fmla="*/ 3558 w 9145762"/>
              <a:gd name="connsiteY4" fmla="*/ 1758089 h 2362729"/>
              <a:gd name="connsiteX5" fmla="*/ 0 w 9145762"/>
              <a:gd name="connsiteY5" fmla="*/ 99368 h 2362729"/>
              <a:gd name="connsiteX0" fmla="*/ 0 w 9145762"/>
              <a:gd name="connsiteY0" fmla="*/ 3835 h 2267196"/>
              <a:gd name="connsiteX1" fmla="*/ 9145414 w 9145762"/>
              <a:gd name="connsiteY1" fmla="*/ 0 h 2267196"/>
              <a:gd name="connsiteX2" fmla="*/ 9143686 w 9145762"/>
              <a:gd name="connsiteY2" fmla="*/ 1727116 h 2267196"/>
              <a:gd name="connsiteX3" fmla="*/ 1046583 w 9145762"/>
              <a:gd name="connsiteY3" fmla="*/ 2265181 h 2267196"/>
              <a:gd name="connsiteX4" fmla="*/ 3558 w 9145762"/>
              <a:gd name="connsiteY4" fmla="*/ 1662556 h 2267196"/>
              <a:gd name="connsiteX5" fmla="*/ 0 w 9145762"/>
              <a:gd name="connsiteY5" fmla="*/ 3835 h 2267196"/>
              <a:gd name="connsiteX0" fmla="*/ 0 w 9146934"/>
              <a:gd name="connsiteY0" fmla="*/ 3835 h 2267196"/>
              <a:gd name="connsiteX1" fmla="*/ 9145414 w 9146934"/>
              <a:gd name="connsiteY1" fmla="*/ 0 h 2267196"/>
              <a:gd name="connsiteX2" fmla="*/ 9143686 w 9146934"/>
              <a:gd name="connsiteY2" fmla="*/ 1727116 h 2267196"/>
              <a:gd name="connsiteX3" fmla="*/ 1046583 w 9146934"/>
              <a:gd name="connsiteY3" fmla="*/ 2265181 h 2267196"/>
              <a:gd name="connsiteX4" fmla="*/ 3558 w 9146934"/>
              <a:gd name="connsiteY4" fmla="*/ 1662556 h 2267196"/>
              <a:gd name="connsiteX5" fmla="*/ 0 w 9146934"/>
              <a:gd name="connsiteY5" fmla="*/ 3835 h 2267196"/>
              <a:gd name="connsiteX0" fmla="*/ 0 w 9146934"/>
              <a:gd name="connsiteY0" fmla="*/ 0 h 2268646"/>
              <a:gd name="connsiteX1" fmla="*/ 9145414 w 9146934"/>
              <a:gd name="connsiteY1" fmla="*/ 1450 h 2268646"/>
              <a:gd name="connsiteX2" fmla="*/ 9143686 w 9146934"/>
              <a:gd name="connsiteY2" fmla="*/ 1728566 h 2268646"/>
              <a:gd name="connsiteX3" fmla="*/ 1046583 w 9146934"/>
              <a:gd name="connsiteY3" fmla="*/ 2266631 h 2268646"/>
              <a:gd name="connsiteX4" fmla="*/ 3558 w 9146934"/>
              <a:gd name="connsiteY4" fmla="*/ 1664006 h 2268646"/>
              <a:gd name="connsiteX5" fmla="*/ 0 w 9146934"/>
              <a:gd name="connsiteY5" fmla="*/ 0 h 2268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6934" h="2268646">
                <a:moveTo>
                  <a:pt x="0" y="0"/>
                </a:moveTo>
                <a:lnTo>
                  <a:pt x="9145414" y="1450"/>
                </a:lnTo>
                <a:cubicBezTo>
                  <a:pt x="9147107" y="243357"/>
                  <a:pt x="9148343" y="1216784"/>
                  <a:pt x="9143686" y="1728566"/>
                </a:cubicBezTo>
                <a:lnTo>
                  <a:pt x="1046583" y="2266631"/>
                </a:lnTo>
                <a:cubicBezTo>
                  <a:pt x="672082" y="2288171"/>
                  <a:pt x="303092" y="2140354"/>
                  <a:pt x="3558" y="1664006"/>
                </a:cubicBezTo>
                <a:cubicBezTo>
                  <a:pt x="3494" y="864795"/>
                  <a:pt x="3239" y="662686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200"/>
          </a:p>
        </p:txBody>
      </p:sp>
      <p:pic>
        <p:nvPicPr>
          <p:cNvPr id="21" name="Logo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404" y="6430017"/>
            <a:ext cx="1579577" cy="236937"/>
          </a:xfrm>
          <a:prstGeom prst="rect">
            <a:avLst/>
          </a:prstGeom>
        </p:spPr>
      </p:pic>
      <p:sp>
        <p:nvSpPr>
          <p:cNvPr id="22" name="Slide Number Placeholder"/>
          <p:cNvSpPr txBox="1">
            <a:spLocks/>
          </p:cNvSpPr>
          <p:nvPr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16" name="Second Line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808722" y="1668738"/>
            <a:ext cx="10863991" cy="1249063"/>
          </a:xfrm>
          <a:prstGeom prst="rect">
            <a:avLst/>
          </a:prstGeom>
          <a:effectLst/>
        </p:spPr>
        <p:txBody>
          <a:bodyPr/>
          <a:lstStyle>
            <a:lvl1pPr>
              <a:defRPr sz="2667" i="1" baseline="0">
                <a:solidFill>
                  <a:srgbClr val="FFFFFF"/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/>
              <a:t>Second Line</a:t>
            </a:r>
          </a:p>
        </p:txBody>
      </p:sp>
      <p:sp>
        <p:nvSpPr>
          <p:cNvPr id="17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808725" y="482745"/>
            <a:ext cx="10950297" cy="1262435"/>
          </a:xfrm>
          <a:prstGeom prst="rect">
            <a:avLst/>
          </a:prstGeom>
          <a:effectLst/>
        </p:spPr>
        <p:txBody>
          <a:bodyPr wrap="square" anchor="b" anchorCtr="0">
            <a:noAutofit/>
          </a:bodyPr>
          <a:lstStyle>
            <a:lvl1pPr>
              <a:lnSpc>
                <a:spcPts val="4533"/>
              </a:lnSpc>
              <a:defRPr sz="3733" b="1" i="1" spc="0" baseline="0">
                <a:solidFill>
                  <a:schemeClr val="bg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r>
              <a:rPr lang="en-US"/>
              <a:t>Main Section Divider Page: Title Line</a:t>
            </a:r>
          </a:p>
        </p:txBody>
      </p:sp>
      <p:sp>
        <p:nvSpPr>
          <p:cNvPr id="12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pic>
        <p:nvPicPr>
          <p:cNvPr id="9" name="Main Picture" descr="maindivider3.png">
            <a:extLst>
              <a:ext uri="{FF2B5EF4-FFF2-40B4-BE49-F238E27FC236}">
                <a16:creationId xmlns:a16="http://schemas.microsoft.com/office/drawing/2014/main" id="{F8E611BA-2500-4146-A322-CC6C9EBA4D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44311"/>
            <a:ext cx="12192000" cy="4635500"/>
          </a:xfrm>
          <a:prstGeom prst="rect">
            <a:avLst/>
          </a:prstGeom>
        </p:spPr>
      </p:pic>
      <p:sp>
        <p:nvSpPr>
          <p:cNvPr id="10" name="Bottom Blue Bar">
            <a:extLst>
              <a:ext uri="{FF2B5EF4-FFF2-40B4-BE49-F238E27FC236}">
                <a16:creationId xmlns:a16="http://schemas.microsoft.com/office/drawing/2014/main" id="{675A8238-F235-4ED2-8EF3-7C6D428FB453}"/>
              </a:ext>
            </a:extLst>
          </p:cNvPr>
          <p:cNvSpPr/>
          <p:nvPr userDrawn="1"/>
        </p:nvSpPr>
        <p:spPr>
          <a:xfrm>
            <a:off x="0" y="6175888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1"/>
              </a:solidFill>
            </a:endParaRPr>
          </a:p>
        </p:txBody>
      </p:sp>
      <p:sp>
        <p:nvSpPr>
          <p:cNvPr id="13" name="Curve Element">
            <a:extLst>
              <a:ext uri="{FF2B5EF4-FFF2-40B4-BE49-F238E27FC236}">
                <a16:creationId xmlns:a16="http://schemas.microsoft.com/office/drawing/2014/main" id="{D7B6084B-26EC-4568-8A72-9E5D4CEB071B}"/>
              </a:ext>
            </a:extLst>
          </p:cNvPr>
          <p:cNvSpPr/>
          <p:nvPr userDrawn="1"/>
        </p:nvSpPr>
        <p:spPr>
          <a:xfrm>
            <a:off x="-4112" y="-3147"/>
            <a:ext cx="12195912" cy="3024861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8537 w 9154751"/>
              <a:gd name="connsiteY0" fmla="*/ 4625597 h 4625597"/>
              <a:gd name="connsiteX1" fmla="*/ 9154635 w 9154751"/>
              <a:gd name="connsiteY1" fmla="*/ 2036079 h 4625597"/>
              <a:gd name="connsiteX2" fmla="*/ 9140602 w 9154751"/>
              <a:gd name="connsiteY2" fmla="*/ 64560 h 4625597"/>
              <a:gd name="connsiteX3" fmla="*/ 1043499 w 9154751"/>
              <a:gd name="connsiteY3" fmla="*/ 602625 h 4625597"/>
              <a:gd name="connsiteX4" fmla="*/ 474 w 9154751"/>
              <a:gd name="connsiteY4" fmla="*/ 0 h 4625597"/>
              <a:gd name="connsiteX5" fmla="*/ 8537 w 9154751"/>
              <a:gd name="connsiteY5" fmla="*/ 4625597 h 4625597"/>
              <a:gd name="connsiteX0" fmla="*/ 8537 w 9142307"/>
              <a:gd name="connsiteY0" fmla="*/ 4625597 h 4625597"/>
              <a:gd name="connsiteX1" fmla="*/ 9141935 w 9142307"/>
              <a:gd name="connsiteY1" fmla="*/ 4588779 h 4625597"/>
              <a:gd name="connsiteX2" fmla="*/ 9140602 w 9142307"/>
              <a:gd name="connsiteY2" fmla="*/ 64560 h 4625597"/>
              <a:gd name="connsiteX3" fmla="*/ 1043499 w 9142307"/>
              <a:gd name="connsiteY3" fmla="*/ 602625 h 4625597"/>
              <a:gd name="connsiteX4" fmla="*/ 474 w 9142307"/>
              <a:gd name="connsiteY4" fmla="*/ 0 h 4625597"/>
              <a:gd name="connsiteX5" fmla="*/ 8537 w 9142307"/>
              <a:gd name="connsiteY5" fmla="*/ 4625597 h 4625597"/>
              <a:gd name="connsiteX0" fmla="*/ 0 w 9156072"/>
              <a:gd name="connsiteY0" fmla="*/ 98533 h 6540590"/>
              <a:gd name="connsiteX1" fmla="*/ 9155700 w 9156072"/>
              <a:gd name="connsiteY1" fmla="*/ 6540573 h 6540590"/>
              <a:gd name="connsiteX2" fmla="*/ 9154367 w 9156072"/>
              <a:gd name="connsiteY2" fmla="*/ 2016354 h 6540590"/>
              <a:gd name="connsiteX3" fmla="*/ 1057264 w 9156072"/>
              <a:gd name="connsiteY3" fmla="*/ 2554419 h 6540590"/>
              <a:gd name="connsiteX4" fmla="*/ 14239 w 9156072"/>
              <a:gd name="connsiteY4" fmla="*/ 1951794 h 6540590"/>
              <a:gd name="connsiteX5" fmla="*/ 0 w 9156072"/>
              <a:gd name="connsiteY5" fmla="*/ 98533 h 6540590"/>
              <a:gd name="connsiteX0" fmla="*/ 0 w 9154367"/>
              <a:gd name="connsiteY0" fmla="*/ 104703 h 2562604"/>
              <a:gd name="connsiteX1" fmla="*/ 9144549 w 9154367"/>
              <a:gd name="connsiteY1" fmla="*/ 90187 h 2562604"/>
              <a:gd name="connsiteX2" fmla="*/ 9154367 w 9154367"/>
              <a:gd name="connsiteY2" fmla="*/ 2022524 h 2562604"/>
              <a:gd name="connsiteX3" fmla="*/ 1057264 w 9154367"/>
              <a:gd name="connsiteY3" fmla="*/ 2560589 h 2562604"/>
              <a:gd name="connsiteX4" fmla="*/ 14239 w 9154367"/>
              <a:gd name="connsiteY4" fmla="*/ 1957964 h 2562604"/>
              <a:gd name="connsiteX5" fmla="*/ 0 w 9154367"/>
              <a:gd name="connsiteY5" fmla="*/ 104703 h 2562604"/>
              <a:gd name="connsiteX0" fmla="*/ 0 w 9189003"/>
              <a:gd name="connsiteY0" fmla="*/ 83109 h 3222192"/>
              <a:gd name="connsiteX1" fmla="*/ 9179185 w 9189003"/>
              <a:gd name="connsiteY1" fmla="*/ 749775 h 3222192"/>
              <a:gd name="connsiteX2" fmla="*/ 9189003 w 9189003"/>
              <a:gd name="connsiteY2" fmla="*/ 2682112 h 3222192"/>
              <a:gd name="connsiteX3" fmla="*/ 1091900 w 9189003"/>
              <a:gd name="connsiteY3" fmla="*/ 3220177 h 3222192"/>
              <a:gd name="connsiteX4" fmla="*/ 48875 w 9189003"/>
              <a:gd name="connsiteY4" fmla="*/ 2617552 h 3222192"/>
              <a:gd name="connsiteX5" fmla="*/ 0 w 9189003"/>
              <a:gd name="connsiteY5" fmla="*/ 83109 h 3222192"/>
              <a:gd name="connsiteX0" fmla="*/ 0 w 9191079"/>
              <a:gd name="connsiteY0" fmla="*/ 83109 h 3222192"/>
              <a:gd name="connsiteX1" fmla="*/ 9190731 w 9191079"/>
              <a:gd name="connsiteY1" fmla="*/ 80138 h 3222192"/>
              <a:gd name="connsiteX2" fmla="*/ 9189003 w 9191079"/>
              <a:gd name="connsiteY2" fmla="*/ 2682112 h 3222192"/>
              <a:gd name="connsiteX3" fmla="*/ 1091900 w 9191079"/>
              <a:gd name="connsiteY3" fmla="*/ 3220177 h 3222192"/>
              <a:gd name="connsiteX4" fmla="*/ 48875 w 9191079"/>
              <a:gd name="connsiteY4" fmla="*/ 2617552 h 3222192"/>
              <a:gd name="connsiteX5" fmla="*/ 0 w 9191079"/>
              <a:gd name="connsiteY5" fmla="*/ 83109 h 3222192"/>
              <a:gd name="connsiteX0" fmla="*/ 0 w 9179533"/>
              <a:gd name="connsiteY0" fmla="*/ 679616 h 3218336"/>
              <a:gd name="connsiteX1" fmla="*/ 9179185 w 9179533"/>
              <a:gd name="connsiteY1" fmla="*/ 76282 h 3218336"/>
              <a:gd name="connsiteX2" fmla="*/ 9177457 w 9179533"/>
              <a:gd name="connsiteY2" fmla="*/ 2678256 h 3218336"/>
              <a:gd name="connsiteX3" fmla="*/ 1080354 w 9179533"/>
              <a:gd name="connsiteY3" fmla="*/ 3216321 h 3218336"/>
              <a:gd name="connsiteX4" fmla="*/ 37329 w 9179533"/>
              <a:gd name="connsiteY4" fmla="*/ 2613696 h 3218336"/>
              <a:gd name="connsiteX5" fmla="*/ 0 w 9179533"/>
              <a:gd name="connsiteY5" fmla="*/ 679616 h 3218336"/>
              <a:gd name="connsiteX0" fmla="*/ 0 w 9156442"/>
              <a:gd name="connsiteY0" fmla="*/ 333252 h 3218336"/>
              <a:gd name="connsiteX1" fmla="*/ 9156094 w 9156442"/>
              <a:gd name="connsiteY1" fmla="*/ 76282 h 3218336"/>
              <a:gd name="connsiteX2" fmla="*/ 9154366 w 9156442"/>
              <a:gd name="connsiteY2" fmla="*/ 2678256 h 3218336"/>
              <a:gd name="connsiteX3" fmla="*/ 1057263 w 9156442"/>
              <a:gd name="connsiteY3" fmla="*/ 3216321 h 3218336"/>
              <a:gd name="connsiteX4" fmla="*/ 14238 w 9156442"/>
              <a:gd name="connsiteY4" fmla="*/ 2613696 h 3218336"/>
              <a:gd name="connsiteX5" fmla="*/ 0 w 9156442"/>
              <a:gd name="connsiteY5" fmla="*/ 333252 h 3218336"/>
              <a:gd name="connsiteX0" fmla="*/ 0 w 9156442"/>
              <a:gd name="connsiteY0" fmla="*/ 88259 h 2973343"/>
              <a:gd name="connsiteX1" fmla="*/ 9156094 w 9156442"/>
              <a:gd name="connsiteY1" fmla="*/ 258471 h 2973343"/>
              <a:gd name="connsiteX2" fmla="*/ 9154366 w 9156442"/>
              <a:gd name="connsiteY2" fmla="*/ 2433263 h 2973343"/>
              <a:gd name="connsiteX3" fmla="*/ 1057263 w 9156442"/>
              <a:gd name="connsiteY3" fmla="*/ 2971328 h 2973343"/>
              <a:gd name="connsiteX4" fmla="*/ 14238 w 9156442"/>
              <a:gd name="connsiteY4" fmla="*/ 2368703 h 2973343"/>
              <a:gd name="connsiteX5" fmla="*/ 0 w 9156442"/>
              <a:gd name="connsiteY5" fmla="*/ 88259 h 2973343"/>
              <a:gd name="connsiteX0" fmla="*/ 0 w 9156442"/>
              <a:gd name="connsiteY0" fmla="*/ 88259 h 2973343"/>
              <a:gd name="connsiteX1" fmla="*/ 9156094 w 9156442"/>
              <a:gd name="connsiteY1" fmla="*/ 96835 h 2973343"/>
              <a:gd name="connsiteX2" fmla="*/ 9154366 w 9156442"/>
              <a:gd name="connsiteY2" fmla="*/ 2433263 h 2973343"/>
              <a:gd name="connsiteX3" fmla="*/ 1057263 w 9156442"/>
              <a:gd name="connsiteY3" fmla="*/ 2971328 h 2973343"/>
              <a:gd name="connsiteX4" fmla="*/ 14238 w 9156442"/>
              <a:gd name="connsiteY4" fmla="*/ 2368703 h 2973343"/>
              <a:gd name="connsiteX5" fmla="*/ 0 w 9156442"/>
              <a:gd name="connsiteY5" fmla="*/ 88259 h 2973343"/>
              <a:gd name="connsiteX0" fmla="*/ 0 w 9167987"/>
              <a:gd name="connsiteY0" fmla="*/ 615307 h 2957755"/>
              <a:gd name="connsiteX1" fmla="*/ 9167639 w 9167987"/>
              <a:gd name="connsiteY1" fmla="*/ 81247 h 2957755"/>
              <a:gd name="connsiteX2" fmla="*/ 9165911 w 9167987"/>
              <a:gd name="connsiteY2" fmla="*/ 2417675 h 2957755"/>
              <a:gd name="connsiteX3" fmla="*/ 1068808 w 9167987"/>
              <a:gd name="connsiteY3" fmla="*/ 2955740 h 2957755"/>
              <a:gd name="connsiteX4" fmla="*/ 25783 w 9167987"/>
              <a:gd name="connsiteY4" fmla="*/ 2353115 h 2957755"/>
              <a:gd name="connsiteX5" fmla="*/ 0 w 9167987"/>
              <a:gd name="connsiteY5" fmla="*/ 615307 h 2957755"/>
              <a:gd name="connsiteX0" fmla="*/ 0 w 9167987"/>
              <a:gd name="connsiteY0" fmla="*/ 522944 h 2957755"/>
              <a:gd name="connsiteX1" fmla="*/ 9167639 w 9167987"/>
              <a:gd name="connsiteY1" fmla="*/ 81247 h 2957755"/>
              <a:gd name="connsiteX2" fmla="*/ 9165911 w 9167987"/>
              <a:gd name="connsiteY2" fmla="*/ 2417675 h 2957755"/>
              <a:gd name="connsiteX3" fmla="*/ 1068808 w 9167987"/>
              <a:gd name="connsiteY3" fmla="*/ 2955740 h 2957755"/>
              <a:gd name="connsiteX4" fmla="*/ 25783 w 9167987"/>
              <a:gd name="connsiteY4" fmla="*/ 2353115 h 2957755"/>
              <a:gd name="connsiteX5" fmla="*/ 0 w 9167987"/>
              <a:gd name="connsiteY5" fmla="*/ 522944 h 2957755"/>
              <a:gd name="connsiteX0" fmla="*/ 0 w 9167987"/>
              <a:gd name="connsiteY0" fmla="*/ 99158 h 2533969"/>
              <a:gd name="connsiteX1" fmla="*/ 9167639 w 9167987"/>
              <a:gd name="connsiteY1" fmla="*/ 338643 h 2533969"/>
              <a:gd name="connsiteX2" fmla="*/ 9165911 w 9167987"/>
              <a:gd name="connsiteY2" fmla="*/ 1993889 h 2533969"/>
              <a:gd name="connsiteX3" fmla="*/ 1068808 w 9167987"/>
              <a:gd name="connsiteY3" fmla="*/ 2531954 h 2533969"/>
              <a:gd name="connsiteX4" fmla="*/ 25783 w 9167987"/>
              <a:gd name="connsiteY4" fmla="*/ 1929329 h 2533969"/>
              <a:gd name="connsiteX5" fmla="*/ 0 w 9167987"/>
              <a:gd name="connsiteY5" fmla="*/ 99158 h 2533969"/>
              <a:gd name="connsiteX0" fmla="*/ 0 w 9167987"/>
              <a:gd name="connsiteY0" fmla="*/ 99158 h 2533969"/>
              <a:gd name="connsiteX1" fmla="*/ 9167639 w 9167987"/>
              <a:gd name="connsiteY1" fmla="*/ 107734 h 2533969"/>
              <a:gd name="connsiteX2" fmla="*/ 9165911 w 9167987"/>
              <a:gd name="connsiteY2" fmla="*/ 1993889 h 2533969"/>
              <a:gd name="connsiteX3" fmla="*/ 1068808 w 9167987"/>
              <a:gd name="connsiteY3" fmla="*/ 2531954 h 2533969"/>
              <a:gd name="connsiteX4" fmla="*/ 25783 w 9167987"/>
              <a:gd name="connsiteY4" fmla="*/ 1929329 h 2533969"/>
              <a:gd name="connsiteX5" fmla="*/ 0 w 9167987"/>
              <a:gd name="connsiteY5" fmla="*/ 99158 h 2533969"/>
              <a:gd name="connsiteX0" fmla="*/ 0 w 9167987"/>
              <a:gd name="connsiteY0" fmla="*/ 116532 h 2551343"/>
              <a:gd name="connsiteX1" fmla="*/ 9167639 w 9167987"/>
              <a:gd name="connsiteY1" fmla="*/ 90472 h 2551343"/>
              <a:gd name="connsiteX2" fmla="*/ 9165911 w 9167987"/>
              <a:gd name="connsiteY2" fmla="*/ 2011263 h 2551343"/>
              <a:gd name="connsiteX3" fmla="*/ 1068808 w 9167987"/>
              <a:gd name="connsiteY3" fmla="*/ 2549328 h 2551343"/>
              <a:gd name="connsiteX4" fmla="*/ 25783 w 9167987"/>
              <a:gd name="connsiteY4" fmla="*/ 1946703 h 2551343"/>
              <a:gd name="connsiteX5" fmla="*/ 0 w 9167987"/>
              <a:gd name="connsiteY5" fmla="*/ 11653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99368 h 2362729"/>
              <a:gd name="connsiteX1" fmla="*/ 9145414 w 9145762"/>
              <a:gd name="connsiteY1" fmla="*/ 95533 h 2362729"/>
              <a:gd name="connsiteX2" fmla="*/ 9143686 w 9145762"/>
              <a:gd name="connsiteY2" fmla="*/ 1822649 h 2362729"/>
              <a:gd name="connsiteX3" fmla="*/ 1046583 w 9145762"/>
              <a:gd name="connsiteY3" fmla="*/ 2360714 h 2362729"/>
              <a:gd name="connsiteX4" fmla="*/ 3558 w 9145762"/>
              <a:gd name="connsiteY4" fmla="*/ 1758089 h 2362729"/>
              <a:gd name="connsiteX5" fmla="*/ 0 w 9145762"/>
              <a:gd name="connsiteY5" fmla="*/ 99368 h 2362729"/>
              <a:gd name="connsiteX0" fmla="*/ 0 w 9145762"/>
              <a:gd name="connsiteY0" fmla="*/ 3835 h 2267196"/>
              <a:gd name="connsiteX1" fmla="*/ 9145414 w 9145762"/>
              <a:gd name="connsiteY1" fmla="*/ 0 h 2267196"/>
              <a:gd name="connsiteX2" fmla="*/ 9143686 w 9145762"/>
              <a:gd name="connsiteY2" fmla="*/ 1727116 h 2267196"/>
              <a:gd name="connsiteX3" fmla="*/ 1046583 w 9145762"/>
              <a:gd name="connsiteY3" fmla="*/ 2265181 h 2267196"/>
              <a:gd name="connsiteX4" fmla="*/ 3558 w 9145762"/>
              <a:gd name="connsiteY4" fmla="*/ 1662556 h 2267196"/>
              <a:gd name="connsiteX5" fmla="*/ 0 w 9145762"/>
              <a:gd name="connsiteY5" fmla="*/ 3835 h 2267196"/>
              <a:gd name="connsiteX0" fmla="*/ 0 w 9146934"/>
              <a:gd name="connsiteY0" fmla="*/ 3835 h 2267196"/>
              <a:gd name="connsiteX1" fmla="*/ 9145414 w 9146934"/>
              <a:gd name="connsiteY1" fmla="*/ 0 h 2267196"/>
              <a:gd name="connsiteX2" fmla="*/ 9143686 w 9146934"/>
              <a:gd name="connsiteY2" fmla="*/ 1727116 h 2267196"/>
              <a:gd name="connsiteX3" fmla="*/ 1046583 w 9146934"/>
              <a:gd name="connsiteY3" fmla="*/ 2265181 h 2267196"/>
              <a:gd name="connsiteX4" fmla="*/ 3558 w 9146934"/>
              <a:gd name="connsiteY4" fmla="*/ 1662556 h 2267196"/>
              <a:gd name="connsiteX5" fmla="*/ 0 w 9146934"/>
              <a:gd name="connsiteY5" fmla="*/ 3835 h 2267196"/>
              <a:gd name="connsiteX0" fmla="*/ 0 w 9146934"/>
              <a:gd name="connsiteY0" fmla="*/ 0 h 2268646"/>
              <a:gd name="connsiteX1" fmla="*/ 9145414 w 9146934"/>
              <a:gd name="connsiteY1" fmla="*/ 1450 h 2268646"/>
              <a:gd name="connsiteX2" fmla="*/ 9143686 w 9146934"/>
              <a:gd name="connsiteY2" fmla="*/ 1728566 h 2268646"/>
              <a:gd name="connsiteX3" fmla="*/ 1046583 w 9146934"/>
              <a:gd name="connsiteY3" fmla="*/ 2266631 h 2268646"/>
              <a:gd name="connsiteX4" fmla="*/ 3558 w 9146934"/>
              <a:gd name="connsiteY4" fmla="*/ 1664006 h 2268646"/>
              <a:gd name="connsiteX5" fmla="*/ 0 w 9146934"/>
              <a:gd name="connsiteY5" fmla="*/ 0 h 2268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6934" h="2268646">
                <a:moveTo>
                  <a:pt x="0" y="0"/>
                </a:moveTo>
                <a:lnTo>
                  <a:pt x="9145414" y="1450"/>
                </a:lnTo>
                <a:cubicBezTo>
                  <a:pt x="9147107" y="243357"/>
                  <a:pt x="9148343" y="1216784"/>
                  <a:pt x="9143686" y="1728566"/>
                </a:cubicBezTo>
                <a:lnTo>
                  <a:pt x="1046583" y="2266631"/>
                </a:lnTo>
                <a:cubicBezTo>
                  <a:pt x="672082" y="2288171"/>
                  <a:pt x="303092" y="2140354"/>
                  <a:pt x="3558" y="1664006"/>
                </a:cubicBezTo>
                <a:cubicBezTo>
                  <a:pt x="3494" y="864795"/>
                  <a:pt x="3239" y="662686"/>
                  <a:pt x="0" y="0"/>
                </a:cubicBezTo>
                <a:close/>
              </a:path>
            </a:pathLst>
          </a:custGeom>
          <a:solidFill>
            <a:srgbClr val="AE12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8" name="Slide Number Placeholder">
            <a:extLst>
              <a:ext uri="{FF2B5EF4-FFF2-40B4-BE49-F238E27FC236}">
                <a16:creationId xmlns:a16="http://schemas.microsoft.com/office/drawing/2014/main" id="{41B6107F-2FC3-4000-B584-B2B96F5F91F1}"/>
              </a:ext>
            </a:extLst>
          </p:cNvPr>
          <p:cNvSpPr txBox="1">
            <a:spLocks/>
          </p:cNvSpPr>
          <p:nvPr userDrawn="1"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pic>
        <p:nvPicPr>
          <p:cNvPr id="19" name="T-Element">
            <a:extLst>
              <a:ext uri="{FF2B5EF4-FFF2-40B4-BE49-F238E27FC236}">
                <a16:creationId xmlns:a16="http://schemas.microsoft.com/office/drawing/2014/main" id="{A1CF0696-3732-44EF-B238-D50B58B28B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00" y="374402"/>
            <a:ext cx="4206240" cy="2838297"/>
          </a:xfrm>
          <a:prstGeom prst="rect">
            <a:avLst/>
          </a:prstGeom>
        </p:spPr>
      </p:pic>
      <p:sp>
        <p:nvSpPr>
          <p:cNvPr id="20" name="Confidential Statement">
            <a:extLst>
              <a:ext uri="{FF2B5EF4-FFF2-40B4-BE49-F238E27FC236}">
                <a16:creationId xmlns:a16="http://schemas.microsoft.com/office/drawing/2014/main" id="{D8DFFB1D-A0AD-444B-956D-1E6C2BE100A2}"/>
              </a:ext>
            </a:extLst>
          </p:cNvPr>
          <p:cNvSpPr txBox="1"/>
          <p:nvPr userDrawn="1"/>
        </p:nvSpPr>
        <p:spPr>
          <a:xfrm>
            <a:off x="8733453" y="138871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sz="800" cap="none">
                <a:solidFill>
                  <a:schemeClr val="tx2"/>
                </a:solidFill>
              </a:rPr>
              <a:t>Confidential – For Internal Use Only – Do Not Copy or Distribute</a:t>
            </a:r>
          </a:p>
        </p:txBody>
      </p:sp>
      <p:sp>
        <p:nvSpPr>
          <p:cNvPr id="23" name="MC-Code" hidden="1">
            <a:extLst>
              <a:ext uri="{FF2B5EF4-FFF2-40B4-BE49-F238E27FC236}">
                <a16:creationId xmlns:a16="http://schemas.microsoft.com/office/drawing/2014/main" id="{86F6F2D3-A021-4B1E-AAEF-B759446CB15D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pic>
        <p:nvPicPr>
          <p:cNvPr id="2" name="Picture 1" descr="A black and blue text&#10;&#10;AI-generated content may be incorrect.">
            <a:extLst>
              <a:ext uri="{FF2B5EF4-FFF2-40B4-BE49-F238E27FC236}">
                <a16:creationId xmlns:a16="http://schemas.microsoft.com/office/drawing/2014/main" id="{09A7B44E-A155-4E27-BF26-9CD97D60EB6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650" y="6202905"/>
            <a:ext cx="3602743" cy="54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7862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Divider Page Orange - PMS 1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rve Element"/>
          <p:cNvSpPr txBox="1">
            <a:spLocks/>
          </p:cNvSpPr>
          <p:nvPr/>
        </p:nvSpPr>
        <p:spPr>
          <a:xfrm rot="10800000" flipH="1">
            <a:off x="3800128" y="2454139"/>
            <a:ext cx="8414453" cy="4347476"/>
          </a:xfrm>
          <a:custGeom>
            <a:avLst/>
            <a:gdLst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0 w 3906838"/>
              <a:gd name="connsiteY3" fmla="*/ 6215063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686717"/>
              <a:gd name="connsiteX1" fmla="*/ 3906838 w 3906838"/>
              <a:gd name="connsiteY1" fmla="*/ 0 h 6686717"/>
              <a:gd name="connsiteX2" fmla="*/ 3906838 w 3906838"/>
              <a:gd name="connsiteY2" fmla="*/ 6215063 h 6686717"/>
              <a:gd name="connsiteX3" fmla="*/ 1470212 w 3906838"/>
              <a:gd name="connsiteY3" fmla="*/ 6217024 h 6686717"/>
              <a:gd name="connsiteX4" fmla="*/ 8965 w 3906838"/>
              <a:gd name="connsiteY4" fmla="*/ 5578569 h 6686717"/>
              <a:gd name="connsiteX5" fmla="*/ 0 w 3906838"/>
              <a:gd name="connsiteY5" fmla="*/ 0 h 6686717"/>
              <a:gd name="connsiteX0" fmla="*/ 0 w 3906838"/>
              <a:gd name="connsiteY0" fmla="*/ 0 h 6570016"/>
              <a:gd name="connsiteX1" fmla="*/ 3906838 w 3906838"/>
              <a:gd name="connsiteY1" fmla="*/ 0 h 6570016"/>
              <a:gd name="connsiteX2" fmla="*/ 3906838 w 3906838"/>
              <a:gd name="connsiteY2" fmla="*/ 6044733 h 6570016"/>
              <a:gd name="connsiteX3" fmla="*/ 1470212 w 3906838"/>
              <a:gd name="connsiteY3" fmla="*/ 6217024 h 6570016"/>
              <a:gd name="connsiteX4" fmla="*/ 8965 w 3906838"/>
              <a:gd name="connsiteY4" fmla="*/ 5578569 h 6570016"/>
              <a:gd name="connsiteX5" fmla="*/ 0 w 3906838"/>
              <a:gd name="connsiteY5" fmla="*/ 0 h 6570016"/>
              <a:gd name="connsiteX0" fmla="*/ 0 w 3906838"/>
              <a:gd name="connsiteY0" fmla="*/ 0 h 6247228"/>
              <a:gd name="connsiteX1" fmla="*/ 3906838 w 3906838"/>
              <a:gd name="connsiteY1" fmla="*/ 0 h 6247228"/>
              <a:gd name="connsiteX2" fmla="*/ 3906838 w 3906838"/>
              <a:gd name="connsiteY2" fmla="*/ 6044733 h 6247228"/>
              <a:gd name="connsiteX3" fmla="*/ 1470212 w 3906838"/>
              <a:gd name="connsiteY3" fmla="*/ 6217024 h 6247228"/>
              <a:gd name="connsiteX4" fmla="*/ 8965 w 3906838"/>
              <a:gd name="connsiteY4" fmla="*/ 5578569 h 6247228"/>
              <a:gd name="connsiteX5" fmla="*/ 0 w 3906838"/>
              <a:gd name="connsiteY5" fmla="*/ 0 h 6247228"/>
              <a:gd name="connsiteX0" fmla="*/ 0 w 3906838"/>
              <a:gd name="connsiteY0" fmla="*/ 0 h 6237932"/>
              <a:gd name="connsiteX1" fmla="*/ 3906838 w 3906838"/>
              <a:gd name="connsiteY1" fmla="*/ 0 h 6237932"/>
              <a:gd name="connsiteX2" fmla="*/ 3906838 w 3906838"/>
              <a:gd name="connsiteY2" fmla="*/ 6044733 h 6237932"/>
              <a:gd name="connsiteX3" fmla="*/ 1470212 w 3906838"/>
              <a:gd name="connsiteY3" fmla="*/ 6217024 h 6237932"/>
              <a:gd name="connsiteX4" fmla="*/ 8965 w 3906838"/>
              <a:gd name="connsiteY4" fmla="*/ 5578569 h 6237932"/>
              <a:gd name="connsiteX5" fmla="*/ 0 w 3906838"/>
              <a:gd name="connsiteY5" fmla="*/ 0 h 6237932"/>
              <a:gd name="connsiteX0" fmla="*/ 0 w 3906838"/>
              <a:gd name="connsiteY0" fmla="*/ 0 h 6288499"/>
              <a:gd name="connsiteX1" fmla="*/ 3906838 w 3906838"/>
              <a:gd name="connsiteY1" fmla="*/ 0 h 6288499"/>
              <a:gd name="connsiteX2" fmla="*/ 3906838 w 3906838"/>
              <a:gd name="connsiteY2" fmla="*/ 6044733 h 6288499"/>
              <a:gd name="connsiteX3" fmla="*/ 1470212 w 3906838"/>
              <a:gd name="connsiteY3" fmla="*/ 6217024 h 6288499"/>
              <a:gd name="connsiteX4" fmla="*/ 8965 w 3906838"/>
              <a:gd name="connsiteY4" fmla="*/ 5578569 h 6288499"/>
              <a:gd name="connsiteX5" fmla="*/ 0 w 3906838"/>
              <a:gd name="connsiteY5" fmla="*/ 0 h 6288499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16969"/>
              <a:gd name="connsiteX1" fmla="*/ 3906838 w 3906838"/>
              <a:gd name="connsiteY1" fmla="*/ 0 h 6216969"/>
              <a:gd name="connsiteX2" fmla="*/ 3906838 w 3906838"/>
              <a:gd name="connsiteY2" fmla="*/ 6044733 h 6216969"/>
              <a:gd name="connsiteX3" fmla="*/ 1470212 w 3906838"/>
              <a:gd name="connsiteY3" fmla="*/ 6203577 h 6216969"/>
              <a:gd name="connsiteX4" fmla="*/ 8965 w 3906838"/>
              <a:gd name="connsiteY4" fmla="*/ 5578569 h 6216969"/>
              <a:gd name="connsiteX5" fmla="*/ 0 w 3906838"/>
              <a:gd name="connsiteY5" fmla="*/ 0 h 6216969"/>
              <a:gd name="connsiteX0" fmla="*/ 0 w 3906838"/>
              <a:gd name="connsiteY0" fmla="*/ 0 h 6220783"/>
              <a:gd name="connsiteX1" fmla="*/ 3906838 w 3906838"/>
              <a:gd name="connsiteY1" fmla="*/ 0 h 6220783"/>
              <a:gd name="connsiteX2" fmla="*/ 3906838 w 3906838"/>
              <a:gd name="connsiteY2" fmla="*/ 6044733 h 6220783"/>
              <a:gd name="connsiteX3" fmla="*/ 1470212 w 3906838"/>
              <a:gd name="connsiteY3" fmla="*/ 6203577 h 6220783"/>
              <a:gd name="connsiteX4" fmla="*/ 8965 w 3906838"/>
              <a:gd name="connsiteY4" fmla="*/ 5578569 h 6220783"/>
              <a:gd name="connsiteX5" fmla="*/ 0 w 3906838"/>
              <a:gd name="connsiteY5" fmla="*/ 0 h 6220783"/>
              <a:gd name="connsiteX0" fmla="*/ 0 w 3906838"/>
              <a:gd name="connsiteY0" fmla="*/ 0 h 6203774"/>
              <a:gd name="connsiteX1" fmla="*/ 3906838 w 3906838"/>
              <a:gd name="connsiteY1" fmla="*/ 0 h 6203774"/>
              <a:gd name="connsiteX2" fmla="*/ 3906838 w 3906838"/>
              <a:gd name="connsiteY2" fmla="*/ 6044733 h 6203774"/>
              <a:gd name="connsiteX3" fmla="*/ 1470212 w 3906838"/>
              <a:gd name="connsiteY3" fmla="*/ 6203577 h 6203774"/>
              <a:gd name="connsiteX4" fmla="*/ 8965 w 3906838"/>
              <a:gd name="connsiteY4" fmla="*/ 3333207 h 6203774"/>
              <a:gd name="connsiteX5" fmla="*/ 0 w 3906838"/>
              <a:gd name="connsiteY5" fmla="*/ 0 h 6203774"/>
              <a:gd name="connsiteX0" fmla="*/ 5585 w 3912423"/>
              <a:gd name="connsiteY0" fmla="*/ 0 h 6203774"/>
              <a:gd name="connsiteX1" fmla="*/ 3912423 w 3912423"/>
              <a:gd name="connsiteY1" fmla="*/ 0 h 6203774"/>
              <a:gd name="connsiteX2" fmla="*/ 3912423 w 3912423"/>
              <a:gd name="connsiteY2" fmla="*/ 6044733 h 6203774"/>
              <a:gd name="connsiteX3" fmla="*/ 1475797 w 3912423"/>
              <a:gd name="connsiteY3" fmla="*/ 6203577 h 6203774"/>
              <a:gd name="connsiteX4" fmla="*/ 518 w 3912423"/>
              <a:gd name="connsiteY4" fmla="*/ 3333207 h 6203774"/>
              <a:gd name="connsiteX5" fmla="*/ 5585 w 3912423"/>
              <a:gd name="connsiteY5" fmla="*/ 0 h 6203774"/>
              <a:gd name="connsiteX0" fmla="*/ 5585 w 3912423"/>
              <a:gd name="connsiteY0" fmla="*/ 0 h 6044733"/>
              <a:gd name="connsiteX1" fmla="*/ 3912423 w 3912423"/>
              <a:gd name="connsiteY1" fmla="*/ 0 h 6044733"/>
              <a:gd name="connsiteX2" fmla="*/ 3912423 w 3912423"/>
              <a:gd name="connsiteY2" fmla="*/ 6044733 h 6044733"/>
              <a:gd name="connsiteX3" fmla="*/ 1363536 w 3912423"/>
              <a:gd name="connsiteY3" fmla="*/ 4351154 h 6044733"/>
              <a:gd name="connsiteX4" fmla="*/ 518 w 3912423"/>
              <a:gd name="connsiteY4" fmla="*/ 3333207 h 6044733"/>
              <a:gd name="connsiteX5" fmla="*/ 5585 w 3912423"/>
              <a:gd name="connsiteY5" fmla="*/ 0 h 6044733"/>
              <a:gd name="connsiteX0" fmla="*/ 5585 w 3912423"/>
              <a:gd name="connsiteY0" fmla="*/ 0 h 4352483"/>
              <a:gd name="connsiteX1" fmla="*/ 3912423 w 3912423"/>
              <a:gd name="connsiteY1" fmla="*/ 0 h 4352483"/>
              <a:gd name="connsiteX2" fmla="*/ 3912423 w 3912423"/>
              <a:gd name="connsiteY2" fmla="*/ 4206344 h 4352483"/>
              <a:gd name="connsiteX3" fmla="*/ 1363536 w 3912423"/>
              <a:gd name="connsiteY3" fmla="*/ 4351154 h 4352483"/>
              <a:gd name="connsiteX4" fmla="*/ 518 w 3912423"/>
              <a:gd name="connsiteY4" fmla="*/ 3333207 h 4352483"/>
              <a:gd name="connsiteX5" fmla="*/ 5585 w 3912423"/>
              <a:gd name="connsiteY5" fmla="*/ 0 h 4352483"/>
              <a:gd name="connsiteX0" fmla="*/ 5585 w 3912423"/>
              <a:gd name="connsiteY0" fmla="*/ 0 h 4353284"/>
              <a:gd name="connsiteX1" fmla="*/ 3912423 w 3912423"/>
              <a:gd name="connsiteY1" fmla="*/ 0 h 4353284"/>
              <a:gd name="connsiteX2" fmla="*/ 3912423 w 3912423"/>
              <a:gd name="connsiteY2" fmla="*/ 4206344 h 4353284"/>
              <a:gd name="connsiteX3" fmla="*/ 1363536 w 3912423"/>
              <a:gd name="connsiteY3" fmla="*/ 4351154 h 4353284"/>
              <a:gd name="connsiteX4" fmla="*/ 518 w 3912423"/>
              <a:gd name="connsiteY4" fmla="*/ 3333207 h 4353284"/>
              <a:gd name="connsiteX5" fmla="*/ 5585 w 3912423"/>
              <a:gd name="connsiteY5" fmla="*/ 0 h 4353284"/>
              <a:gd name="connsiteX0" fmla="*/ 5585 w 3912423"/>
              <a:gd name="connsiteY0" fmla="*/ 0 h 4352742"/>
              <a:gd name="connsiteX1" fmla="*/ 3912423 w 3912423"/>
              <a:gd name="connsiteY1" fmla="*/ 0 h 4352742"/>
              <a:gd name="connsiteX2" fmla="*/ 3912423 w 3912423"/>
              <a:gd name="connsiteY2" fmla="*/ 4206344 h 4352742"/>
              <a:gd name="connsiteX3" fmla="*/ 1363536 w 3912423"/>
              <a:gd name="connsiteY3" fmla="*/ 4351154 h 4352742"/>
              <a:gd name="connsiteX4" fmla="*/ 518 w 3912423"/>
              <a:gd name="connsiteY4" fmla="*/ 3333207 h 4352742"/>
              <a:gd name="connsiteX5" fmla="*/ 5585 w 3912423"/>
              <a:gd name="connsiteY5" fmla="*/ 0 h 4352742"/>
              <a:gd name="connsiteX0" fmla="*/ 5585 w 3912423"/>
              <a:gd name="connsiteY0" fmla="*/ 0 h 4354327"/>
              <a:gd name="connsiteX1" fmla="*/ 3912423 w 3912423"/>
              <a:gd name="connsiteY1" fmla="*/ 0 h 4354327"/>
              <a:gd name="connsiteX2" fmla="*/ 3912423 w 3912423"/>
              <a:gd name="connsiteY2" fmla="*/ 4206344 h 4354327"/>
              <a:gd name="connsiteX3" fmla="*/ 1363536 w 3912423"/>
              <a:gd name="connsiteY3" fmla="*/ 4351154 h 4354327"/>
              <a:gd name="connsiteX4" fmla="*/ 518 w 3912423"/>
              <a:gd name="connsiteY4" fmla="*/ 3333207 h 4354327"/>
              <a:gd name="connsiteX5" fmla="*/ 5585 w 3912423"/>
              <a:gd name="connsiteY5" fmla="*/ 0 h 4354327"/>
              <a:gd name="connsiteX0" fmla="*/ 5585 w 3912423"/>
              <a:gd name="connsiteY0" fmla="*/ 0 h 4353517"/>
              <a:gd name="connsiteX1" fmla="*/ 3912423 w 3912423"/>
              <a:gd name="connsiteY1" fmla="*/ 0 h 4353517"/>
              <a:gd name="connsiteX2" fmla="*/ 3912423 w 3912423"/>
              <a:gd name="connsiteY2" fmla="*/ 4206344 h 4353517"/>
              <a:gd name="connsiteX3" fmla="*/ 1363536 w 3912423"/>
              <a:gd name="connsiteY3" fmla="*/ 4351154 h 4353517"/>
              <a:gd name="connsiteX4" fmla="*/ 518 w 3912423"/>
              <a:gd name="connsiteY4" fmla="*/ 3333207 h 4353517"/>
              <a:gd name="connsiteX5" fmla="*/ 5585 w 3912423"/>
              <a:gd name="connsiteY5" fmla="*/ 0 h 4353517"/>
              <a:gd name="connsiteX0" fmla="*/ 5585 w 3912423"/>
              <a:gd name="connsiteY0" fmla="*/ 0 h 4351280"/>
              <a:gd name="connsiteX1" fmla="*/ 3912423 w 3912423"/>
              <a:gd name="connsiteY1" fmla="*/ 0 h 4351280"/>
              <a:gd name="connsiteX2" fmla="*/ 3912423 w 3912423"/>
              <a:gd name="connsiteY2" fmla="*/ 4206344 h 4351280"/>
              <a:gd name="connsiteX3" fmla="*/ 1363536 w 3912423"/>
              <a:gd name="connsiteY3" fmla="*/ 4351154 h 4351280"/>
              <a:gd name="connsiteX4" fmla="*/ 518 w 3912423"/>
              <a:gd name="connsiteY4" fmla="*/ 3333207 h 4351280"/>
              <a:gd name="connsiteX5" fmla="*/ 5585 w 3912423"/>
              <a:gd name="connsiteY5" fmla="*/ 0 h 4351280"/>
              <a:gd name="connsiteX0" fmla="*/ 12307 w 3912242"/>
              <a:gd name="connsiteY0" fmla="*/ 0 h 5448698"/>
              <a:gd name="connsiteX1" fmla="*/ 3912242 w 3912242"/>
              <a:gd name="connsiteY1" fmla="*/ 1097418 h 5448698"/>
              <a:gd name="connsiteX2" fmla="*/ 3912242 w 3912242"/>
              <a:gd name="connsiteY2" fmla="*/ 5303762 h 5448698"/>
              <a:gd name="connsiteX3" fmla="*/ 1363355 w 3912242"/>
              <a:gd name="connsiteY3" fmla="*/ 5448572 h 5448698"/>
              <a:gd name="connsiteX4" fmla="*/ 337 w 3912242"/>
              <a:gd name="connsiteY4" fmla="*/ 4430625 h 5448698"/>
              <a:gd name="connsiteX5" fmla="*/ 12307 w 3912242"/>
              <a:gd name="connsiteY5" fmla="*/ 0 h 5448698"/>
              <a:gd name="connsiteX0" fmla="*/ 12307 w 3919144"/>
              <a:gd name="connsiteY0" fmla="*/ 0 h 5448698"/>
              <a:gd name="connsiteX1" fmla="*/ 3919144 w 3919144"/>
              <a:gd name="connsiteY1" fmla="*/ 0 h 5448698"/>
              <a:gd name="connsiteX2" fmla="*/ 3912242 w 3919144"/>
              <a:gd name="connsiteY2" fmla="*/ 5303762 h 5448698"/>
              <a:gd name="connsiteX3" fmla="*/ 1363355 w 3919144"/>
              <a:gd name="connsiteY3" fmla="*/ 5448572 h 5448698"/>
              <a:gd name="connsiteX4" fmla="*/ 337 w 3919144"/>
              <a:gd name="connsiteY4" fmla="*/ 4430625 h 5448698"/>
              <a:gd name="connsiteX5" fmla="*/ 12307 w 3919144"/>
              <a:gd name="connsiteY5" fmla="*/ 0 h 5448698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64404"/>
              <a:gd name="connsiteX1" fmla="*/ 3919144 w 3919144"/>
              <a:gd name="connsiteY1" fmla="*/ 0 h 5464404"/>
              <a:gd name="connsiteX2" fmla="*/ 3912242 w 3919144"/>
              <a:gd name="connsiteY2" fmla="*/ 5303762 h 5464404"/>
              <a:gd name="connsiteX3" fmla="*/ 1363355 w 3919144"/>
              <a:gd name="connsiteY3" fmla="*/ 5448572 h 5464404"/>
              <a:gd name="connsiteX4" fmla="*/ 337 w 3919144"/>
              <a:gd name="connsiteY4" fmla="*/ 4430625 h 5464404"/>
              <a:gd name="connsiteX5" fmla="*/ 12307 w 3919144"/>
              <a:gd name="connsiteY5" fmla="*/ 0 h 5464404"/>
              <a:gd name="connsiteX0" fmla="*/ 12307 w 3919144"/>
              <a:gd name="connsiteY0" fmla="*/ 0 h 5454357"/>
              <a:gd name="connsiteX1" fmla="*/ 3919144 w 3919144"/>
              <a:gd name="connsiteY1" fmla="*/ 0 h 5454357"/>
              <a:gd name="connsiteX2" fmla="*/ 3912242 w 3919144"/>
              <a:gd name="connsiteY2" fmla="*/ 5303762 h 5454357"/>
              <a:gd name="connsiteX3" fmla="*/ 1363355 w 3919144"/>
              <a:gd name="connsiteY3" fmla="*/ 5448572 h 5454357"/>
              <a:gd name="connsiteX4" fmla="*/ 337 w 3919144"/>
              <a:gd name="connsiteY4" fmla="*/ 4430625 h 5454357"/>
              <a:gd name="connsiteX5" fmla="*/ 12307 w 3919144"/>
              <a:gd name="connsiteY5" fmla="*/ 0 h 5454357"/>
              <a:gd name="connsiteX0" fmla="*/ 12307 w 3919144"/>
              <a:gd name="connsiteY0" fmla="*/ 0 h 5489165"/>
              <a:gd name="connsiteX1" fmla="*/ 3919144 w 3919144"/>
              <a:gd name="connsiteY1" fmla="*/ 0 h 5489165"/>
              <a:gd name="connsiteX2" fmla="*/ 3912242 w 3919144"/>
              <a:gd name="connsiteY2" fmla="*/ 5303762 h 5489165"/>
              <a:gd name="connsiteX3" fmla="*/ 1356338 w 3919144"/>
              <a:gd name="connsiteY3" fmla="*/ 5483656 h 5489165"/>
              <a:gd name="connsiteX4" fmla="*/ 337 w 3919144"/>
              <a:gd name="connsiteY4" fmla="*/ 4430625 h 5489165"/>
              <a:gd name="connsiteX5" fmla="*/ 12307 w 3919144"/>
              <a:gd name="connsiteY5" fmla="*/ 0 h 5489165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349508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181117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594"/>
              <a:gd name="connsiteX1" fmla="*/ 3912314 w 3912314"/>
              <a:gd name="connsiteY1" fmla="*/ 0 h 5488594"/>
              <a:gd name="connsiteX2" fmla="*/ 3905412 w 3912314"/>
              <a:gd name="connsiteY2" fmla="*/ 5303762 h 5488594"/>
              <a:gd name="connsiteX3" fmla="*/ 1181117 w 3912314"/>
              <a:gd name="connsiteY3" fmla="*/ 5483656 h 5488594"/>
              <a:gd name="connsiteX4" fmla="*/ 523 w 3912314"/>
              <a:gd name="connsiteY4" fmla="*/ 4304323 h 5488594"/>
              <a:gd name="connsiteX5" fmla="*/ 5477 w 3912314"/>
              <a:gd name="connsiteY5" fmla="*/ 0 h 5488594"/>
              <a:gd name="connsiteX0" fmla="*/ 5477 w 3912314"/>
              <a:gd name="connsiteY0" fmla="*/ 0 h 5489007"/>
              <a:gd name="connsiteX1" fmla="*/ 3912314 w 3912314"/>
              <a:gd name="connsiteY1" fmla="*/ 0 h 5489007"/>
              <a:gd name="connsiteX2" fmla="*/ 3905412 w 3912314"/>
              <a:gd name="connsiteY2" fmla="*/ 5303762 h 5489007"/>
              <a:gd name="connsiteX3" fmla="*/ 1181117 w 3912314"/>
              <a:gd name="connsiteY3" fmla="*/ 5483656 h 5489007"/>
              <a:gd name="connsiteX4" fmla="*/ 523 w 3912314"/>
              <a:gd name="connsiteY4" fmla="*/ 4367474 h 5489007"/>
              <a:gd name="connsiteX5" fmla="*/ 5477 w 3912314"/>
              <a:gd name="connsiteY5" fmla="*/ 0 h 5489007"/>
              <a:gd name="connsiteX0" fmla="*/ 5477 w 3912314"/>
              <a:gd name="connsiteY0" fmla="*/ 0 h 5488518"/>
              <a:gd name="connsiteX1" fmla="*/ 3912314 w 3912314"/>
              <a:gd name="connsiteY1" fmla="*/ 0 h 5488518"/>
              <a:gd name="connsiteX2" fmla="*/ 3905412 w 3912314"/>
              <a:gd name="connsiteY2" fmla="*/ 5303762 h 5488518"/>
              <a:gd name="connsiteX3" fmla="*/ 1181117 w 3912314"/>
              <a:gd name="connsiteY3" fmla="*/ 5483656 h 5488518"/>
              <a:gd name="connsiteX4" fmla="*/ 523 w 3912314"/>
              <a:gd name="connsiteY4" fmla="*/ 4367474 h 5488518"/>
              <a:gd name="connsiteX5" fmla="*/ 5477 w 3912314"/>
              <a:gd name="connsiteY5" fmla="*/ 0 h 5488518"/>
              <a:gd name="connsiteX0" fmla="*/ 5477 w 6293013"/>
              <a:gd name="connsiteY0" fmla="*/ 0 h 5488518"/>
              <a:gd name="connsiteX1" fmla="*/ 3912314 w 6293013"/>
              <a:gd name="connsiteY1" fmla="*/ 0 h 5488518"/>
              <a:gd name="connsiteX2" fmla="*/ 6293012 w 6293013"/>
              <a:gd name="connsiteY2" fmla="*/ 5131042 h 5488518"/>
              <a:gd name="connsiteX3" fmla="*/ 1181117 w 6293013"/>
              <a:gd name="connsiteY3" fmla="*/ 5483656 h 5488518"/>
              <a:gd name="connsiteX4" fmla="*/ 523 w 6293013"/>
              <a:gd name="connsiteY4" fmla="*/ 4367474 h 5488518"/>
              <a:gd name="connsiteX5" fmla="*/ 5477 w 6293013"/>
              <a:gd name="connsiteY5" fmla="*/ 0 h 5488518"/>
              <a:gd name="connsiteX0" fmla="*/ 5477 w 6296699"/>
              <a:gd name="connsiteY0" fmla="*/ 0 h 5488518"/>
              <a:gd name="connsiteX1" fmla="*/ 6296699 w 6296699"/>
              <a:gd name="connsiteY1" fmla="*/ 0 h 5488518"/>
              <a:gd name="connsiteX2" fmla="*/ 6293012 w 6296699"/>
              <a:gd name="connsiteY2" fmla="*/ 5131042 h 5488518"/>
              <a:gd name="connsiteX3" fmla="*/ 1181117 w 6296699"/>
              <a:gd name="connsiteY3" fmla="*/ 5483656 h 5488518"/>
              <a:gd name="connsiteX4" fmla="*/ 523 w 6296699"/>
              <a:gd name="connsiteY4" fmla="*/ 4367474 h 5488518"/>
              <a:gd name="connsiteX5" fmla="*/ 5477 w 6296699"/>
              <a:gd name="connsiteY5" fmla="*/ 0 h 5488518"/>
              <a:gd name="connsiteX0" fmla="*/ 5477 w 6293167"/>
              <a:gd name="connsiteY0" fmla="*/ 0 h 5488518"/>
              <a:gd name="connsiteX1" fmla="*/ 6273550 w 6293167"/>
              <a:gd name="connsiteY1" fmla="*/ 1076445 h 5488518"/>
              <a:gd name="connsiteX2" fmla="*/ 6293012 w 6293167"/>
              <a:gd name="connsiteY2" fmla="*/ 5131042 h 5488518"/>
              <a:gd name="connsiteX3" fmla="*/ 1181117 w 6293167"/>
              <a:gd name="connsiteY3" fmla="*/ 5483656 h 5488518"/>
              <a:gd name="connsiteX4" fmla="*/ 523 w 6293167"/>
              <a:gd name="connsiteY4" fmla="*/ 4367474 h 5488518"/>
              <a:gd name="connsiteX5" fmla="*/ 5477 w 6293167"/>
              <a:gd name="connsiteY5" fmla="*/ 0 h 5488518"/>
              <a:gd name="connsiteX0" fmla="*/ 0 w 6310840"/>
              <a:gd name="connsiteY0" fmla="*/ 34724 h 4412073"/>
              <a:gd name="connsiteX1" fmla="*/ 6291223 w 6310840"/>
              <a:gd name="connsiteY1" fmla="*/ 0 h 4412073"/>
              <a:gd name="connsiteX2" fmla="*/ 6310685 w 6310840"/>
              <a:gd name="connsiteY2" fmla="*/ 4054597 h 4412073"/>
              <a:gd name="connsiteX3" fmla="*/ 1198790 w 6310840"/>
              <a:gd name="connsiteY3" fmla="*/ 4407211 h 4412073"/>
              <a:gd name="connsiteX4" fmla="*/ 18196 w 6310840"/>
              <a:gd name="connsiteY4" fmla="*/ 3291029 h 4412073"/>
              <a:gd name="connsiteX5" fmla="*/ 0 w 6310840"/>
              <a:gd name="connsiteY5" fmla="*/ 34724 h 4412073"/>
              <a:gd name="connsiteX0" fmla="*/ 0 w 6310840"/>
              <a:gd name="connsiteY0" fmla="*/ 1152324 h 4412073"/>
              <a:gd name="connsiteX1" fmla="*/ 6291223 w 6310840"/>
              <a:gd name="connsiteY1" fmla="*/ 0 h 4412073"/>
              <a:gd name="connsiteX2" fmla="*/ 6310685 w 6310840"/>
              <a:gd name="connsiteY2" fmla="*/ 4054597 h 4412073"/>
              <a:gd name="connsiteX3" fmla="*/ 1198790 w 6310840"/>
              <a:gd name="connsiteY3" fmla="*/ 4407211 h 4412073"/>
              <a:gd name="connsiteX4" fmla="*/ 18196 w 6310840"/>
              <a:gd name="connsiteY4" fmla="*/ 3291029 h 4412073"/>
              <a:gd name="connsiteX5" fmla="*/ 0 w 6310840"/>
              <a:gd name="connsiteY5" fmla="*/ 1152324 h 4412073"/>
              <a:gd name="connsiteX0" fmla="*/ 0 w 6310840"/>
              <a:gd name="connsiteY0" fmla="*/ 857 h 3260606"/>
              <a:gd name="connsiteX1" fmla="*/ 6291223 w 6310840"/>
              <a:gd name="connsiteY1" fmla="*/ 0 h 3260606"/>
              <a:gd name="connsiteX2" fmla="*/ 6310685 w 6310840"/>
              <a:gd name="connsiteY2" fmla="*/ 2903130 h 3260606"/>
              <a:gd name="connsiteX3" fmla="*/ 1198790 w 6310840"/>
              <a:gd name="connsiteY3" fmla="*/ 3255744 h 3260606"/>
              <a:gd name="connsiteX4" fmla="*/ 18196 w 6310840"/>
              <a:gd name="connsiteY4" fmla="*/ 2139562 h 3260606"/>
              <a:gd name="connsiteX5" fmla="*/ 0 w 6310840"/>
              <a:gd name="connsiteY5" fmla="*/ 857 h 326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0840" h="3260606">
                <a:moveTo>
                  <a:pt x="0" y="857"/>
                </a:moveTo>
                <a:lnTo>
                  <a:pt x="6291223" y="0"/>
                </a:lnTo>
                <a:cubicBezTo>
                  <a:pt x="6288922" y="1767921"/>
                  <a:pt x="6312986" y="1135209"/>
                  <a:pt x="6310685" y="2903130"/>
                </a:cubicBezTo>
                <a:cubicBezTo>
                  <a:pt x="5461056" y="2951400"/>
                  <a:pt x="2209794" y="3221507"/>
                  <a:pt x="1198790" y="3255744"/>
                </a:cubicBezTo>
                <a:cubicBezTo>
                  <a:pt x="291470" y="3328767"/>
                  <a:pt x="19678" y="2561609"/>
                  <a:pt x="18196" y="2139562"/>
                </a:cubicBezTo>
                <a:cubicBezTo>
                  <a:pt x="15208" y="280039"/>
                  <a:pt x="2988" y="1860380"/>
                  <a:pt x="0" y="857"/>
                </a:cubicBezTo>
                <a:close/>
              </a:path>
            </a:pathLst>
          </a:custGeom>
          <a:solidFill>
            <a:schemeClr val="accent5"/>
          </a:solidFill>
          <a:effectLst/>
        </p:spPr>
        <p:txBody>
          <a:bodyPr/>
          <a:lstStyle>
            <a:lvl1pPr marL="0" indent="-342900" algn="ctr" defTabSz="457200" rtl="0" eaLnBrk="1" latinLnBrk="0" hangingPunct="1">
              <a:spcBef>
                <a:spcPts val="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Avant Garde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67"/>
          </a:p>
        </p:txBody>
      </p:sp>
      <p:pic>
        <p:nvPicPr>
          <p:cNvPr id="12" name="T-Element"/>
          <p:cNvPicPr>
            <a:picLocks noChangeAspect="1"/>
          </p:cNvPicPr>
          <p:nvPr/>
        </p:nvPicPr>
        <p:blipFill>
          <a:blip r:embed="rId2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7516" y="3434032"/>
            <a:ext cx="4439920" cy="2995981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</p:pic>
      <p:sp>
        <p:nvSpPr>
          <p:cNvPr id="9" name="Bottom Blue Bar"/>
          <p:cNvSpPr/>
          <p:nvPr/>
        </p:nvSpPr>
        <p:spPr>
          <a:xfrm>
            <a:off x="0" y="6175889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accent1"/>
              </a:solidFill>
            </a:endParaRPr>
          </a:p>
        </p:txBody>
      </p:sp>
      <p:pic>
        <p:nvPicPr>
          <p:cNvPr id="10" name="Logo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404" y="6430017"/>
            <a:ext cx="1579577" cy="236937"/>
          </a:xfrm>
          <a:prstGeom prst="rect">
            <a:avLst/>
          </a:prstGeom>
        </p:spPr>
      </p:pic>
      <p:sp>
        <p:nvSpPr>
          <p:cNvPr id="15" name="Slide Number Placeholder"/>
          <p:cNvSpPr txBox="1">
            <a:spLocks/>
          </p:cNvSpPr>
          <p:nvPr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23" name="Second Line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808720" y="1487061"/>
            <a:ext cx="9477680" cy="967079"/>
          </a:xfrm>
          <a:prstGeom prst="rect">
            <a:avLst/>
          </a:prstGeom>
        </p:spPr>
        <p:txBody>
          <a:bodyPr/>
          <a:lstStyle>
            <a:lvl1pPr>
              <a:defRPr sz="2667" i="1" baseline="0">
                <a:solidFill>
                  <a:schemeClr val="tx1"/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/>
              <a:t>Second Line</a:t>
            </a:r>
          </a:p>
        </p:txBody>
      </p:sp>
      <p:sp>
        <p:nvSpPr>
          <p:cNvPr id="22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808725" y="237057"/>
            <a:ext cx="10950297" cy="1292576"/>
          </a:xfrm>
          <a:prstGeom prst="rect">
            <a:avLst/>
          </a:prstGeom>
        </p:spPr>
        <p:txBody>
          <a:bodyPr wrap="square" anchor="b" anchorCtr="0">
            <a:noAutofit/>
          </a:bodyPr>
          <a:lstStyle>
            <a:lvl1pPr>
              <a:lnSpc>
                <a:spcPts val="4533"/>
              </a:lnSpc>
              <a:defRPr sz="3733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Content Divider Page: Title</a:t>
            </a:r>
          </a:p>
        </p:txBody>
      </p:sp>
      <p:sp>
        <p:nvSpPr>
          <p:cNvPr id="14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13" name="Curve Element">
            <a:extLst>
              <a:ext uri="{FF2B5EF4-FFF2-40B4-BE49-F238E27FC236}">
                <a16:creationId xmlns:a16="http://schemas.microsoft.com/office/drawing/2014/main" id="{09975B6C-0A9C-40AB-8B1C-A9134AA3C075}"/>
              </a:ext>
            </a:extLst>
          </p:cNvPr>
          <p:cNvSpPr txBox="1">
            <a:spLocks/>
          </p:cNvSpPr>
          <p:nvPr userDrawn="1"/>
        </p:nvSpPr>
        <p:spPr>
          <a:xfrm rot="10800000" flipH="1">
            <a:off x="3800127" y="2454138"/>
            <a:ext cx="8414453" cy="4347476"/>
          </a:xfrm>
          <a:custGeom>
            <a:avLst/>
            <a:gdLst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0 w 3906838"/>
              <a:gd name="connsiteY3" fmla="*/ 6215063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686717"/>
              <a:gd name="connsiteX1" fmla="*/ 3906838 w 3906838"/>
              <a:gd name="connsiteY1" fmla="*/ 0 h 6686717"/>
              <a:gd name="connsiteX2" fmla="*/ 3906838 w 3906838"/>
              <a:gd name="connsiteY2" fmla="*/ 6215063 h 6686717"/>
              <a:gd name="connsiteX3" fmla="*/ 1470212 w 3906838"/>
              <a:gd name="connsiteY3" fmla="*/ 6217024 h 6686717"/>
              <a:gd name="connsiteX4" fmla="*/ 8965 w 3906838"/>
              <a:gd name="connsiteY4" fmla="*/ 5578569 h 6686717"/>
              <a:gd name="connsiteX5" fmla="*/ 0 w 3906838"/>
              <a:gd name="connsiteY5" fmla="*/ 0 h 6686717"/>
              <a:gd name="connsiteX0" fmla="*/ 0 w 3906838"/>
              <a:gd name="connsiteY0" fmla="*/ 0 h 6570016"/>
              <a:gd name="connsiteX1" fmla="*/ 3906838 w 3906838"/>
              <a:gd name="connsiteY1" fmla="*/ 0 h 6570016"/>
              <a:gd name="connsiteX2" fmla="*/ 3906838 w 3906838"/>
              <a:gd name="connsiteY2" fmla="*/ 6044733 h 6570016"/>
              <a:gd name="connsiteX3" fmla="*/ 1470212 w 3906838"/>
              <a:gd name="connsiteY3" fmla="*/ 6217024 h 6570016"/>
              <a:gd name="connsiteX4" fmla="*/ 8965 w 3906838"/>
              <a:gd name="connsiteY4" fmla="*/ 5578569 h 6570016"/>
              <a:gd name="connsiteX5" fmla="*/ 0 w 3906838"/>
              <a:gd name="connsiteY5" fmla="*/ 0 h 6570016"/>
              <a:gd name="connsiteX0" fmla="*/ 0 w 3906838"/>
              <a:gd name="connsiteY0" fmla="*/ 0 h 6247228"/>
              <a:gd name="connsiteX1" fmla="*/ 3906838 w 3906838"/>
              <a:gd name="connsiteY1" fmla="*/ 0 h 6247228"/>
              <a:gd name="connsiteX2" fmla="*/ 3906838 w 3906838"/>
              <a:gd name="connsiteY2" fmla="*/ 6044733 h 6247228"/>
              <a:gd name="connsiteX3" fmla="*/ 1470212 w 3906838"/>
              <a:gd name="connsiteY3" fmla="*/ 6217024 h 6247228"/>
              <a:gd name="connsiteX4" fmla="*/ 8965 w 3906838"/>
              <a:gd name="connsiteY4" fmla="*/ 5578569 h 6247228"/>
              <a:gd name="connsiteX5" fmla="*/ 0 w 3906838"/>
              <a:gd name="connsiteY5" fmla="*/ 0 h 6247228"/>
              <a:gd name="connsiteX0" fmla="*/ 0 w 3906838"/>
              <a:gd name="connsiteY0" fmla="*/ 0 h 6237932"/>
              <a:gd name="connsiteX1" fmla="*/ 3906838 w 3906838"/>
              <a:gd name="connsiteY1" fmla="*/ 0 h 6237932"/>
              <a:gd name="connsiteX2" fmla="*/ 3906838 w 3906838"/>
              <a:gd name="connsiteY2" fmla="*/ 6044733 h 6237932"/>
              <a:gd name="connsiteX3" fmla="*/ 1470212 w 3906838"/>
              <a:gd name="connsiteY3" fmla="*/ 6217024 h 6237932"/>
              <a:gd name="connsiteX4" fmla="*/ 8965 w 3906838"/>
              <a:gd name="connsiteY4" fmla="*/ 5578569 h 6237932"/>
              <a:gd name="connsiteX5" fmla="*/ 0 w 3906838"/>
              <a:gd name="connsiteY5" fmla="*/ 0 h 6237932"/>
              <a:gd name="connsiteX0" fmla="*/ 0 w 3906838"/>
              <a:gd name="connsiteY0" fmla="*/ 0 h 6288499"/>
              <a:gd name="connsiteX1" fmla="*/ 3906838 w 3906838"/>
              <a:gd name="connsiteY1" fmla="*/ 0 h 6288499"/>
              <a:gd name="connsiteX2" fmla="*/ 3906838 w 3906838"/>
              <a:gd name="connsiteY2" fmla="*/ 6044733 h 6288499"/>
              <a:gd name="connsiteX3" fmla="*/ 1470212 w 3906838"/>
              <a:gd name="connsiteY3" fmla="*/ 6217024 h 6288499"/>
              <a:gd name="connsiteX4" fmla="*/ 8965 w 3906838"/>
              <a:gd name="connsiteY4" fmla="*/ 5578569 h 6288499"/>
              <a:gd name="connsiteX5" fmla="*/ 0 w 3906838"/>
              <a:gd name="connsiteY5" fmla="*/ 0 h 6288499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16969"/>
              <a:gd name="connsiteX1" fmla="*/ 3906838 w 3906838"/>
              <a:gd name="connsiteY1" fmla="*/ 0 h 6216969"/>
              <a:gd name="connsiteX2" fmla="*/ 3906838 w 3906838"/>
              <a:gd name="connsiteY2" fmla="*/ 6044733 h 6216969"/>
              <a:gd name="connsiteX3" fmla="*/ 1470212 w 3906838"/>
              <a:gd name="connsiteY3" fmla="*/ 6203577 h 6216969"/>
              <a:gd name="connsiteX4" fmla="*/ 8965 w 3906838"/>
              <a:gd name="connsiteY4" fmla="*/ 5578569 h 6216969"/>
              <a:gd name="connsiteX5" fmla="*/ 0 w 3906838"/>
              <a:gd name="connsiteY5" fmla="*/ 0 h 6216969"/>
              <a:gd name="connsiteX0" fmla="*/ 0 w 3906838"/>
              <a:gd name="connsiteY0" fmla="*/ 0 h 6220783"/>
              <a:gd name="connsiteX1" fmla="*/ 3906838 w 3906838"/>
              <a:gd name="connsiteY1" fmla="*/ 0 h 6220783"/>
              <a:gd name="connsiteX2" fmla="*/ 3906838 w 3906838"/>
              <a:gd name="connsiteY2" fmla="*/ 6044733 h 6220783"/>
              <a:gd name="connsiteX3" fmla="*/ 1470212 w 3906838"/>
              <a:gd name="connsiteY3" fmla="*/ 6203577 h 6220783"/>
              <a:gd name="connsiteX4" fmla="*/ 8965 w 3906838"/>
              <a:gd name="connsiteY4" fmla="*/ 5578569 h 6220783"/>
              <a:gd name="connsiteX5" fmla="*/ 0 w 3906838"/>
              <a:gd name="connsiteY5" fmla="*/ 0 h 6220783"/>
              <a:gd name="connsiteX0" fmla="*/ 0 w 3906838"/>
              <a:gd name="connsiteY0" fmla="*/ 0 h 6203774"/>
              <a:gd name="connsiteX1" fmla="*/ 3906838 w 3906838"/>
              <a:gd name="connsiteY1" fmla="*/ 0 h 6203774"/>
              <a:gd name="connsiteX2" fmla="*/ 3906838 w 3906838"/>
              <a:gd name="connsiteY2" fmla="*/ 6044733 h 6203774"/>
              <a:gd name="connsiteX3" fmla="*/ 1470212 w 3906838"/>
              <a:gd name="connsiteY3" fmla="*/ 6203577 h 6203774"/>
              <a:gd name="connsiteX4" fmla="*/ 8965 w 3906838"/>
              <a:gd name="connsiteY4" fmla="*/ 3333207 h 6203774"/>
              <a:gd name="connsiteX5" fmla="*/ 0 w 3906838"/>
              <a:gd name="connsiteY5" fmla="*/ 0 h 6203774"/>
              <a:gd name="connsiteX0" fmla="*/ 5585 w 3912423"/>
              <a:gd name="connsiteY0" fmla="*/ 0 h 6203774"/>
              <a:gd name="connsiteX1" fmla="*/ 3912423 w 3912423"/>
              <a:gd name="connsiteY1" fmla="*/ 0 h 6203774"/>
              <a:gd name="connsiteX2" fmla="*/ 3912423 w 3912423"/>
              <a:gd name="connsiteY2" fmla="*/ 6044733 h 6203774"/>
              <a:gd name="connsiteX3" fmla="*/ 1475797 w 3912423"/>
              <a:gd name="connsiteY3" fmla="*/ 6203577 h 6203774"/>
              <a:gd name="connsiteX4" fmla="*/ 518 w 3912423"/>
              <a:gd name="connsiteY4" fmla="*/ 3333207 h 6203774"/>
              <a:gd name="connsiteX5" fmla="*/ 5585 w 3912423"/>
              <a:gd name="connsiteY5" fmla="*/ 0 h 6203774"/>
              <a:gd name="connsiteX0" fmla="*/ 5585 w 3912423"/>
              <a:gd name="connsiteY0" fmla="*/ 0 h 6044733"/>
              <a:gd name="connsiteX1" fmla="*/ 3912423 w 3912423"/>
              <a:gd name="connsiteY1" fmla="*/ 0 h 6044733"/>
              <a:gd name="connsiteX2" fmla="*/ 3912423 w 3912423"/>
              <a:gd name="connsiteY2" fmla="*/ 6044733 h 6044733"/>
              <a:gd name="connsiteX3" fmla="*/ 1363536 w 3912423"/>
              <a:gd name="connsiteY3" fmla="*/ 4351154 h 6044733"/>
              <a:gd name="connsiteX4" fmla="*/ 518 w 3912423"/>
              <a:gd name="connsiteY4" fmla="*/ 3333207 h 6044733"/>
              <a:gd name="connsiteX5" fmla="*/ 5585 w 3912423"/>
              <a:gd name="connsiteY5" fmla="*/ 0 h 6044733"/>
              <a:gd name="connsiteX0" fmla="*/ 5585 w 3912423"/>
              <a:gd name="connsiteY0" fmla="*/ 0 h 4352483"/>
              <a:gd name="connsiteX1" fmla="*/ 3912423 w 3912423"/>
              <a:gd name="connsiteY1" fmla="*/ 0 h 4352483"/>
              <a:gd name="connsiteX2" fmla="*/ 3912423 w 3912423"/>
              <a:gd name="connsiteY2" fmla="*/ 4206344 h 4352483"/>
              <a:gd name="connsiteX3" fmla="*/ 1363536 w 3912423"/>
              <a:gd name="connsiteY3" fmla="*/ 4351154 h 4352483"/>
              <a:gd name="connsiteX4" fmla="*/ 518 w 3912423"/>
              <a:gd name="connsiteY4" fmla="*/ 3333207 h 4352483"/>
              <a:gd name="connsiteX5" fmla="*/ 5585 w 3912423"/>
              <a:gd name="connsiteY5" fmla="*/ 0 h 4352483"/>
              <a:gd name="connsiteX0" fmla="*/ 5585 w 3912423"/>
              <a:gd name="connsiteY0" fmla="*/ 0 h 4353284"/>
              <a:gd name="connsiteX1" fmla="*/ 3912423 w 3912423"/>
              <a:gd name="connsiteY1" fmla="*/ 0 h 4353284"/>
              <a:gd name="connsiteX2" fmla="*/ 3912423 w 3912423"/>
              <a:gd name="connsiteY2" fmla="*/ 4206344 h 4353284"/>
              <a:gd name="connsiteX3" fmla="*/ 1363536 w 3912423"/>
              <a:gd name="connsiteY3" fmla="*/ 4351154 h 4353284"/>
              <a:gd name="connsiteX4" fmla="*/ 518 w 3912423"/>
              <a:gd name="connsiteY4" fmla="*/ 3333207 h 4353284"/>
              <a:gd name="connsiteX5" fmla="*/ 5585 w 3912423"/>
              <a:gd name="connsiteY5" fmla="*/ 0 h 4353284"/>
              <a:gd name="connsiteX0" fmla="*/ 5585 w 3912423"/>
              <a:gd name="connsiteY0" fmla="*/ 0 h 4352742"/>
              <a:gd name="connsiteX1" fmla="*/ 3912423 w 3912423"/>
              <a:gd name="connsiteY1" fmla="*/ 0 h 4352742"/>
              <a:gd name="connsiteX2" fmla="*/ 3912423 w 3912423"/>
              <a:gd name="connsiteY2" fmla="*/ 4206344 h 4352742"/>
              <a:gd name="connsiteX3" fmla="*/ 1363536 w 3912423"/>
              <a:gd name="connsiteY3" fmla="*/ 4351154 h 4352742"/>
              <a:gd name="connsiteX4" fmla="*/ 518 w 3912423"/>
              <a:gd name="connsiteY4" fmla="*/ 3333207 h 4352742"/>
              <a:gd name="connsiteX5" fmla="*/ 5585 w 3912423"/>
              <a:gd name="connsiteY5" fmla="*/ 0 h 4352742"/>
              <a:gd name="connsiteX0" fmla="*/ 5585 w 3912423"/>
              <a:gd name="connsiteY0" fmla="*/ 0 h 4354327"/>
              <a:gd name="connsiteX1" fmla="*/ 3912423 w 3912423"/>
              <a:gd name="connsiteY1" fmla="*/ 0 h 4354327"/>
              <a:gd name="connsiteX2" fmla="*/ 3912423 w 3912423"/>
              <a:gd name="connsiteY2" fmla="*/ 4206344 h 4354327"/>
              <a:gd name="connsiteX3" fmla="*/ 1363536 w 3912423"/>
              <a:gd name="connsiteY3" fmla="*/ 4351154 h 4354327"/>
              <a:gd name="connsiteX4" fmla="*/ 518 w 3912423"/>
              <a:gd name="connsiteY4" fmla="*/ 3333207 h 4354327"/>
              <a:gd name="connsiteX5" fmla="*/ 5585 w 3912423"/>
              <a:gd name="connsiteY5" fmla="*/ 0 h 4354327"/>
              <a:gd name="connsiteX0" fmla="*/ 5585 w 3912423"/>
              <a:gd name="connsiteY0" fmla="*/ 0 h 4353517"/>
              <a:gd name="connsiteX1" fmla="*/ 3912423 w 3912423"/>
              <a:gd name="connsiteY1" fmla="*/ 0 h 4353517"/>
              <a:gd name="connsiteX2" fmla="*/ 3912423 w 3912423"/>
              <a:gd name="connsiteY2" fmla="*/ 4206344 h 4353517"/>
              <a:gd name="connsiteX3" fmla="*/ 1363536 w 3912423"/>
              <a:gd name="connsiteY3" fmla="*/ 4351154 h 4353517"/>
              <a:gd name="connsiteX4" fmla="*/ 518 w 3912423"/>
              <a:gd name="connsiteY4" fmla="*/ 3333207 h 4353517"/>
              <a:gd name="connsiteX5" fmla="*/ 5585 w 3912423"/>
              <a:gd name="connsiteY5" fmla="*/ 0 h 4353517"/>
              <a:gd name="connsiteX0" fmla="*/ 5585 w 3912423"/>
              <a:gd name="connsiteY0" fmla="*/ 0 h 4351280"/>
              <a:gd name="connsiteX1" fmla="*/ 3912423 w 3912423"/>
              <a:gd name="connsiteY1" fmla="*/ 0 h 4351280"/>
              <a:gd name="connsiteX2" fmla="*/ 3912423 w 3912423"/>
              <a:gd name="connsiteY2" fmla="*/ 4206344 h 4351280"/>
              <a:gd name="connsiteX3" fmla="*/ 1363536 w 3912423"/>
              <a:gd name="connsiteY3" fmla="*/ 4351154 h 4351280"/>
              <a:gd name="connsiteX4" fmla="*/ 518 w 3912423"/>
              <a:gd name="connsiteY4" fmla="*/ 3333207 h 4351280"/>
              <a:gd name="connsiteX5" fmla="*/ 5585 w 3912423"/>
              <a:gd name="connsiteY5" fmla="*/ 0 h 4351280"/>
              <a:gd name="connsiteX0" fmla="*/ 12307 w 3912242"/>
              <a:gd name="connsiteY0" fmla="*/ 0 h 5448698"/>
              <a:gd name="connsiteX1" fmla="*/ 3912242 w 3912242"/>
              <a:gd name="connsiteY1" fmla="*/ 1097418 h 5448698"/>
              <a:gd name="connsiteX2" fmla="*/ 3912242 w 3912242"/>
              <a:gd name="connsiteY2" fmla="*/ 5303762 h 5448698"/>
              <a:gd name="connsiteX3" fmla="*/ 1363355 w 3912242"/>
              <a:gd name="connsiteY3" fmla="*/ 5448572 h 5448698"/>
              <a:gd name="connsiteX4" fmla="*/ 337 w 3912242"/>
              <a:gd name="connsiteY4" fmla="*/ 4430625 h 5448698"/>
              <a:gd name="connsiteX5" fmla="*/ 12307 w 3912242"/>
              <a:gd name="connsiteY5" fmla="*/ 0 h 5448698"/>
              <a:gd name="connsiteX0" fmla="*/ 12307 w 3919144"/>
              <a:gd name="connsiteY0" fmla="*/ 0 h 5448698"/>
              <a:gd name="connsiteX1" fmla="*/ 3919144 w 3919144"/>
              <a:gd name="connsiteY1" fmla="*/ 0 h 5448698"/>
              <a:gd name="connsiteX2" fmla="*/ 3912242 w 3919144"/>
              <a:gd name="connsiteY2" fmla="*/ 5303762 h 5448698"/>
              <a:gd name="connsiteX3" fmla="*/ 1363355 w 3919144"/>
              <a:gd name="connsiteY3" fmla="*/ 5448572 h 5448698"/>
              <a:gd name="connsiteX4" fmla="*/ 337 w 3919144"/>
              <a:gd name="connsiteY4" fmla="*/ 4430625 h 5448698"/>
              <a:gd name="connsiteX5" fmla="*/ 12307 w 3919144"/>
              <a:gd name="connsiteY5" fmla="*/ 0 h 5448698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64404"/>
              <a:gd name="connsiteX1" fmla="*/ 3919144 w 3919144"/>
              <a:gd name="connsiteY1" fmla="*/ 0 h 5464404"/>
              <a:gd name="connsiteX2" fmla="*/ 3912242 w 3919144"/>
              <a:gd name="connsiteY2" fmla="*/ 5303762 h 5464404"/>
              <a:gd name="connsiteX3" fmla="*/ 1363355 w 3919144"/>
              <a:gd name="connsiteY3" fmla="*/ 5448572 h 5464404"/>
              <a:gd name="connsiteX4" fmla="*/ 337 w 3919144"/>
              <a:gd name="connsiteY4" fmla="*/ 4430625 h 5464404"/>
              <a:gd name="connsiteX5" fmla="*/ 12307 w 3919144"/>
              <a:gd name="connsiteY5" fmla="*/ 0 h 5464404"/>
              <a:gd name="connsiteX0" fmla="*/ 12307 w 3919144"/>
              <a:gd name="connsiteY0" fmla="*/ 0 h 5454357"/>
              <a:gd name="connsiteX1" fmla="*/ 3919144 w 3919144"/>
              <a:gd name="connsiteY1" fmla="*/ 0 h 5454357"/>
              <a:gd name="connsiteX2" fmla="*/ 3912242 w 3919144"/>
              <a:gd name="connsiteY2" fmla="*/ 5303762 h 5454357"/>
              <a:gd name="connsiteX3" fmla="*/ 1363355 w 3919144"/>
              <a:gd name="connsiteY3" fmla="*/ 5448572 h 5454357"/>
              <a:gd name="connsiteX4" fmla="*/ 337 w 3919144"/>
              <a:gd name="connsiteY4" fmla="*/ 4430625 h 5454357"/>
              <a:gd name="connsiteX5" fmla="*/ 12307 w 3919144"/>
              <a:gd name="connsiteY5" fmla="*/ 0 h 5454357"/>
              <a:gd name="connsiteX0" fmla="*/ 12307 w 3919144"/>
              <a:gd name="connsiteY0" fmla="*/ 0 h 5489165"/>
              <a:gd name="connsiteX1" fmla="*/ 3919144 w 3919144"/>
              <a:gd name="connsiteY1" fmla="*/ 0 h 5489165"/>
              <a:gd name="connsiteX2" fmla="*/ 3912242 w 3919144"/>
              <a:gd name="connsiteY2" fmla="*/ 5303762 h 5489165"/>
              <a:gd name="connsiteX3" fmla="*/ 1356338 w 3919144"/>
              <a:gd name="connsiteY3" fmla="*/ 5483656 h 5489165"/>
              <a:gd name="connsiteX4" fmla="*/ 337 w 3919144"/>
              <a:gd name="connsiteY4" fmla="*/ 4430625 h 5489165"/>
              <a:gd name="connsiteX5" fmla="*/ 12307 w 3919144"/>
              <a:gd name="connsiteY5" fmla="*/ 0 h 5489165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349508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181117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594"/>
              <a:gd name="connsiteX1" fmla="*/ 3912314 w 3912314"/>
              <a:gd name="connsiteY1" fmla="*/ 0 h 5488594"/>
              <a:gd name="connsiteX2" fmla="*/ 3905412 w 3912314"/>
              <a:gd name="connsiteY2" fmla="*/ 5303762 h 5488594"/>
              <a:gd name="connsiteX3" fmla="*/ 1181117 w 3912314"/>
              <a:gd name="connsiteY3" fmla="*/ 5483656 h 5488594"/>
              <a:gd name="connsiteX4" fmla="*/ 523 w 3912314"/>
              <a:gd name="connsiteY4" fmla="*/ 4304323 h 5488594"/>
              <a:gd name="connsiteX5" fmla="*/ 5477 w 3912314"/>
              <a:gd name="connsiteY5" fmla="*/ 0 h 5488594"/>
              <a:gd name="connsiteX0" fmla="*/ 5477 w 3912314"/>
              <a:gd name="connsiteY0" fmla="*/ 0 h 5489007"/>
              <a:gd name="connsiteX1" fmla="*/ 3912314 w 3912314"/>
              <a:gd name="connsiteY1" fmla="*/ 0 h 5489007"/>
              <a:gd name="connsiteX2" fmla="*/ 3905412 w 3912314"/>
              <a:gd name="connsiteY2" fmla="*/ 5303762 h 5489007"/>
              <a:gd name="connsiteX3" fmla="*/ 1181117 w 3912314"/>
              <a:gd name="connsiteY3" fmla="*/ 5483656 h 5489007"/>
              <a:gd name="connsiteX4" fmla="*/ 523 w 3912314"/>
              <a:gd name="connsiteY4" fmla="*/ 4367474 h 5489007"/>
              <a:gd name="connsiteX5" fmla="*/ 5477 w 3912314"/>
              <a:gd name="connsiteY5" fmla="*/ 0 h 5489007"/>
              <a:gd name="connsiteX0" fmla="*/ 5477 w 3912314"/>
              <a:gd name="connsiteY0" fmla="*/ 0 h 5488518"/>
              <a:gd name="connsiteX1" fmla="*/ 3912314 w 3912314"/>
              <a:gd name="connsiteY1" fmla="*/ 0 h 5488518"/>
              <a:gd name="connsiteX2" fmla="*/ 3905412 w 3912314"/>
              <a:gd name="connsiteY2" fmla="*/ 5303762 h 5488518"/>
              <a:gd name="connsiteX3" fmla="*/ 1181117 w 3912314"/>
              <a:gd name="connsiteY3" fmla="*/ 5483656 h 5488518"/>
              <a:gd name="connsiteX4" fmla="*/ 523 w 3912314"/>
              <a:gd name="connsiteY4" fmla="*/ 4367474 h 5488518"/>
              <a:gd name="connsiteX5" fmla="*/ 5477 w 3912314"/>
              <a:gd name="connsiteY5" fmla="*/ 0 h 5488518"/>
              <a:gd name="connsiteX0" fmla="*/ 5477 w 6293013"/>
              <a:gd name="connsiteY0" fmla="*/ 0 h 5488518"/>
              <a:gd name="connsiteX1" fmla="*/ 3912314 w 6293013"/>
              <a:gd name="connsiteY1" fmla="*/ 0 h 5488518"/>
              <a:gd name="connsiteX2" fmla="*/ 6293012 w 6293013"/>
              <a:gd name="connsiteY2" fmla="*/ 5131042 h 5488518"/>
              <a:gd name="connsiteX3" fmla="*/ 1181117 w 6293013"/>
              <a:gd name="connsiteY3" fmla="*/ 5483656 h 5488518"/>
              <a:gd name="connsiteX4" fmla="*/ 523 w 6293013"/>
              <a:gd name="connsiteY4" fmla="*/ 4367474 h 5488518"/>
              <a:gd name="connsiteX5" fmla="*/ 5477 w 6293013"/>
              <a:gd name="connsiteY5" fmla="*/ 0 h 5488518"/>
              <a:gd name="connsiteX0" fmla="*/ 5477 w 6296699"/>
              <a:gd name="connsiteY0" fmla="*/ 0 h 5488518"/>
              <a:gd name="connsiteX1" fmla="*/ 6296699 w 6296699"/>
              <a:gd name="connsiteY1" fmla="*/ 0 h 5488518"/>
              <a:gd name="connsiteX2" fmla="*/ 6293012 w 6296699"/>
              <a:gd name="connsiteY2" fmla="*/ 5131042 h 5488518"/>
              <a:gd name="connsiteX3" fmla="*/ 1181117 w 6296699"/>
              <a:gd name="connsiteY3" fmla="*/ 5483656 h 5488518"/>
              <a:gd name="connsiteX4" fmla="*/ 523 w 6296699"/>
              <a:gd name="connsiteY4" fmla="*/ 4367474 h 5488518"/>
              <a:gd name="connsiteX5" fmla="*/ 5477 w 6296699"/>
              <a:gd name="connsiteY5" fmla="*/ 0 h 5488518"/>
              <a:gd name="connsiteX0" fmla="*/ 5477 w 6293167"/>
              <a:gd name="connsiteY0" fmla="*/ 0 h 5488518"/>
              <a:gd name="connsiteX1" fmla="*/ 6273550 w 6293167"/>
              <a:gd name="connsiteY1" fmla="*/ 1076445 h 5488518"/>
              <a:gd name="connsiteX2" fmla="*/ 6293012 w 6293167"/>
              <a:gd name="connsiteY2" fmla="*/ 5131042 h 5488518"/>
              <a:gd name="connsiteX3" fmla="*/ 1181117 w 6293167"/>
              <a:gd name="connsiteY3" fmla="*/ 5483656 h 5488518"/>
              <a:gd name="connsiteX4" fmla="*/ 523 w 6293167"/>
              <a:gd name="connsiteY4" fmla="*/ 4367474 h 5488518"/>
              <a:gd name="connsiteX5" fmla="*/ 5477 w 6293167"/>
              <a:gd name="connsiteY5" fmla="*/ 0 h 5488518"/>
              <a:gd name="connsiteX0" fmla="*/ 0 w 6310840"/>
              <a:gd name="connsiteY0" fmla="*/ 34724 h 4412073"/>
              <a:gd name="connsiteX1" fmla="*/ 6291223 w 6310840"/>
              <a:gd name="connsiteY1" fmla="*/ 0 h 4412073"/>
              <a:gd name="connsiteX2" fmla="*/ 6310685 w 6310840"/>
              <a:gd name="connsiteY2" fmla="*/ 4054597 h 4412073"/>
              <a:gd name="connsiteX3" fmla="*/ 1198790 w 6310840"/>
              <a:gd name="connsiteY3" fmla="*/ 4407211 h 4412073"/>
              <a:gd name="connsiteX4" fmla="*/ 18196 w 6310840"/>
              <a:gd name="connsiteY4" fmla="*/ 3291029 h 4412073"/>
              <a:gd name="connsiteX5" fmla="*/ 0 w 6310840"/>
              <a:gd name="connsiteY5" fmla="*/ 34724 h 4412073"/>
              <a:gd name="connsiteX0" fmla="*/ 0 w 6310840"/>
              <a:gd name="connsiteY0" fmla="*/ 1152324 h 4412073"/>
              <a:gd name="connsiteX1" fmla="*/ 6291223 w 6310840"/>
              <a:gd name="connsiteY1" fmla="*/ 0 h 4412073"/>
              <a:gd name="connsiteX2" fmla="*/ 6310685 w 6310840"/>
              <a:gd name="connsiteY2" fmla="*/ 4054597 h 4412073"/>
              <a:gd name="connsiteX3" fmla="*/ 1198790 w 6310840"/>
              <a:gd name="connsiteY3" fmla="*/ 4407211 h 4412073"/>
              <a:gd name="connsiteX4" fmla="*/ 18196 w 6310840"/>
              <a:gd name="connsiteY4" fmla="*/ 3291029 h 4412073"/>
              <a:gd name="connsiteX5" fmla="*/ 0 w 6310840"/>
              <a:gd name="connsiteY5" fmla="*/ 1152324 h 4412073"/>
              <a:gd name="connsiteX0" fmla="*/ 0 w 6310840"/>
              <a:gd name="connsiteY0" fmla="*/ 857 h 3260606"/>
              <a:gd name="connsiteX1" fmla="*/ 6291223 w 6310840"/>
              <a:gd name="connsiteY1" fmla="*/ 0 h 3260606"/>
              <a:gd name="connsiteX2" fmla="*/ 6310685 w 6310840"/>
              <a:gd name="connsiteY2" fmla="*/ 2903130 h 3260606"/>
              <a:gd name="connsiteX3" fmla="*/ 1198790 w 6310840"/>
              <a:gd name="connsiteY3" fmla="*/ 3255744 h 3260606"/>
              <a:gd name="connsiteX4" fmla="*/ 18196 w 6310840"/>
              <a:gd name="connsiteY4" fmla="*/ 2139562 h 3260606"/>
              <a:gd name="connsiteX5" fmla="*/ 0 w 6310840"/>
              <a:gd name="connsiteY5" fmla="*/ 857 h 326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0840" h="3260606">
                <a:moveTo>
                  <a:pt x="0" y="857"/>
                </a:moveTo>
                <a:lnTo>
                  <a:pt x="6291223" y="0"/>
                </a:lnTo>
                <a:cubicBezTo>
                  <a:pt x="6288922" y="1767921"/>
                  <a:pt x="6312986" y="1135209"/>
                  <a:pt x="6310685" y="2903130"/>
                </a:cubicBezTo>
                <a:cubicBezTo>
                  <a:pt x="5461056" y="2951400"/>
                  <a:pt x="2209794" y="3221507"/>
                  <a:pt x="1198790" y="3255744"/>
                </a:cubicBezTo>
                <a:cubicBezTo>
                  <a:pt x="291470" y="3328767"/>
                  <a:pt x="19678" y="2561609"/>
                  <a:pt x="18196" y="2139562"/>
                </a:cubicBezTo>
                <a:cubicBezTo>
                  <a:pt x="15208" y="280039"/>
                  <a:pt x="2988" y="1860380"/>
                  <a:pt x="0" y="857"/>
                </a:cubicBezTo>
                <a:close/>
              </a:path>
            </a:pathLst>
          </a:custGeom>
          <a:solidFill>
            <a:srgbClr val="AE122A"/>
          </a:solidFill>
          <a:effectLst/>
        </p:spPr>
        <p:txBody>
          <a:bodyPr/>
          <a:lstStyle>
            <a:lvl1pPr marL="0" indent="-342900" algn="ctr" defTabSz="457200" rtl="0" eaLnBrk="1" latinLnBrk="0" hangingPunct="1">
              <a:spcBef>
                <a:spcPts val="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Avant Garde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67"/>
          </a:p>
        </p:txBody>
      </p:sp>
      <p:pic>
        <p:nvPicPr>
          <p:cNvPr id="16" name="T-Element">
            <a:extLst>
              <a:ext uri="{FF2B5EF4-FFF2-40B4-BE49-F238E27FC236}">
                <a16:creationId xmlns:a16="http://schemas.microsoft.com/office/drawing/2014/main" id="{4403F042-9C44-46EF-8057-E3D598F32A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7516" y="3434032"/>
            <a:ext cx="4439920" cy="2995981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</p:pic>
      <p:sp>
        <p:nvSpPr>
          <p:cNvPr id="17" name="Bottom Blue Bar">
            <a:extLst>
              <a:ext uri="{FF2B5EF4-FFF2-40B4-BE49-F238E27FC236}">
                <a16:creationId xmlns:a16="http://schemas.microsoft.com/office/drawing/2014/main" id="{9C95E51B-2C37-470C-A3AA-A89AA39CA3FB}"/>
              </a:ext>
            </a:extLst>
          </p:cNvPr>
          <p:cNvSpPr/>
          <p:nvPr userDrawn="1"/>
        </p:nvSpPr>
        <p:spPr>
          <a:xfrm>
            <a:off x="0" y="6175888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1"/>
              </a:solidFill>
            </a:endParaRPr>
          </a:p>
        </p:txBody>
      </p:sp>
      <p:sp>
        <p:nvSpPr>
          <p:cNvPr id="19" name="Slide Number Placeholder">
            <a:extLst>
              <a:ext uri="{FF2B5EF4-FFF2-40B4-BE49-F238E27FC236}">
                <a16:creationId xmlns:a16="http://schemas.microsoft.com/office/drawing/2014/main" id="{70655C35-C556-4DB2-88E7-35FA278D0751}"/>
              </a:ext>
            </a:extLst>
          </p:cNvPr>
          <p:cNvSpPr txBox="1">
            <a:spLocks/>
          </p:cNvSpPr>
          <p:nvPr userDrawn="1"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21" name="MC-Code" hidden="1">
            <a:extLst>
              <a:ext uri="{FF2B5EF4-FFF2-40B4-BE49-F238E27FC236}">
                <a16:creationId xmlns:a16="http://schemas.microsoft.com/office/drawing/2014/main" id="{07306F3E-07C7-4CCE-B854-FA2847BAAC9E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pic>
        <p:nvPicPr>
          <p:cNvPr id="2" name="Picture 1" descr="A black and blue text&#10;&#10;AI-generated content may be incorrect.">
            <a:extLst>
              <a:ext uri="{FF2B5EF4-FFF2-40B4-BE49-F238E27FC236}">
                <a16:creationId xmlns:a16="http://schemas.microsoft.com/office/drawing/2014/main" id="{10B3C455-F90D-705D-2F5F-9021DE2FC85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650" y="6202905"/>
            <a:ext cx="3602743" cy="54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8168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rve Element"/>
          <p:cNvSpPr/>
          <p:nvPr/>
        </p:nvSpPr>
        <p:spPr>
          <a:xfrm>
            <a:off x="-10827" y="1013175"/>
            <a:ext cx="9772893" cy="5345295"/>
          </a:xfrm>
          <a:custGeom>
            <a:avLst/>
            <a:gdLst>
              <a:gd name="connsiteX0" fmla="*/ 6413517 w 7329670"/>
              <a:gd name="connsiteY0" fmla="*/ 661 h 4008971"/>
              <a:gd name="connsiteX1" fmla="*/ 7329466 w 7329670"/>
              <a:gd name="connsiteY1" fmla="*/ 1020168 h 4008971"/>
              <a:gd name="connsiteX2" fmla="*/ 7309854 w 7329670"/>
              <a:gd name="connsiteY2" fmla="*/ 3790662 h 4008971"/>
              <a:gd name="connsiteX3" fmla="*/ 7309947 w 7329670"/>
              <a:gd name="connsiteY3" fmla="*/ 3872036 h 4008971"/>
              <a:gd name="connsiteX4" fmla="*/ 8120 w 7329670"/>
              <a:gd name="connsiteY4" fmla="*/ 3872036 h 4008971"/>
              <a:gd name="connsiteX5" fmla="*/ 8120 w 7329670"/>
              <a:gd name="connsiteY5" fmla="*/ 4008964 h 4008971"/>
              <a:gd name="connsiteX6" fmla="*/ 7354 w 7329670"/>
              <a:gd name="connsiteY6" fmla="*/ 4008971 h 4008971"/>
              <a:gd name="connsiteX7" fmla="*/ 255 w 7329670"/>
              <a:gd name="connsiteY7" fmla="*/ 451706 h 4008971"/>
              <a:gd name="connsiteX8" fmla="*/ 6267045 w 7329670"/>
              <a:gd name="connsiteY8" fmla="*/ 4424 h 4008971"/>
              <a:gd name="connsiteX9" fmla="*/ 6413517 w 7329670"/>
              <a:gd name="connsiteY9" fmla="*/ 661 h 400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29670" h="4008971">
                <a:moveTo>
                  <a:pt x="6413517" y="661"/>
                </a:moveTo>
                <a:cubicBezTo>
                  <a:pt x="7113169" y="24010"/>
                  <a:pt x="7328216" y="660102"/>
                  <a:pt x="7329466" y="1020168"/>
                </a:cubicBezTo>
                <a:cubicBezTo>
                  <a:pt x="7332071" y="2659484"/>
                  <a:pt x="7308862" y="2277666"/>
                  <a:pt x="7309854" y="3790662"/>
                </a:cubicBezTo>
                <a:lnTo>
                  <a:pt x="7309947" y="3872036"/>
                </a:lnTo>
                <a:lnTo>
                  <a:pt x="8120" y="3872036"/>
                </a:lnTo>
                <a:lnTo>
                  <a:pt x="8120" y="4008964"/>
                </a:lnTo>
                <a:lnTo>
                  <a:pt x="7354" y="4008971"/>
                </a:lnTo>
                <a:cubicBezTo>
                  <a:pt x="9425" y="2400133"/>
                  <a:pt x="-1815" y="2060544"/>
                  <a:pt x="255" y="451706"/>
                </a:cubicBezTo>
                <a:cubicBezTo>
                  <a:pt x="764840" y="407780"/>
                  <a:pt x="5357239" y="35580"/>
                  <a:pt x="6267045" y="4424"/>
                </a:cubicBezTo>
                <a:cubicBezTo>
                  <a:pt x="6318077" y="271"/>
                  <a:pt x="6366874" y="-896"/>
                  <a:pt x="6413517" y="6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12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4" name="Curve Element">
            <a:extLst>
              <a:ext uri="{FF2B5EF4-FFF2-40B4-BE49-F238E27FC236}">
                <a16:creationId xmlns:a16="http://schemas.microsoft.com/office/drawing/2014/main" id="{47A5BA4D-A4C3-42B9-9998-DDE42C165358}"/>
              </a:ext>
            </a:extLst>
          </p:cNvPr>
          <p:cNvSpPr/>
          <p:nvPr userDrawn="1"/>
        </p:nvSpPr>
        <p:spPr>
          <a:xfrm>
            <a:off x="-10827" y="1013174"/>
            <a:ext cx="9772893" cy="5345295"/>
          </a:xfrm>
          <a:custGeom>
            <a:avLst/>
            <a:gdLst>
              <a:gd name="connsiteX0" fmla="*/ 6413517 w 7329670"/>
              <a:gd name="connsiteY0" fmla="*/ 661 h 4008971"/>
              <a:gd name="connsiteX1" fmla="*/ 7329466 w 7329670"/>
              <a:gd name="connsiteY1" fmla="*/ 1020168 h 4008971"/>
              <a:gd name="connsiteX2" fmla="*/ 7309854 w 7329670"/>
              <a:gd name="connsiteY2" fmla="*/ 3790662 h 4008971"/>
              <a:gd name="connsiteX3" fmla="*/ 7309947 w 7329670"/>
              <a:gd name="connsiteY3" fmla="*/ 3872036 h 4008971"/>
              <a:gd name="connsiteX4" fmla="*/ 8120 w 7329670"/>
              <a:gd name="connsiteY4" fmla="*/ 3872036 h 4008971"/>
              <a:gd name="connsiteX5" fmla="*/ 8120 w 7329670"/>
              <a:gd name="connsiteY5" fmla="*/ 4008964 h 4008971"/>
              <a:gd name="connsiteX6" fmla="*/ 7354 w 7329670"/>
              <a:gd name="connsiteY6" fmla="*/ 4008971 h 4008971"/>
              <a:gd name="connsiteX7" fmla="*/ 255 w 7329670"/>
              <a:gd name="connsiteY7" fmla="*/ 451706 h 4008971"/>
              <a:gd name="connsiteX8" fmla="*/ 6267045 w 7329670"/>
              <a:gd name="connsiteY8" fmla="*/ 4424 h 4008971"/>
              <a:gd name="connsiteX9" fmla="*/ 6413517 w 7329670"/>
              <a:gd name="connsiteY9" fmla="*/ 661 h 400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29670" h="4008971">
                <a:moveTo>
                  <a:pt x="6413517" y="661"/>
                </a:moveTo>
                <a:cubicBezTo>
                  <a:pt x="7113169" y="24010"/>
                  <a:pt x="7328216" y="660102"/>
                  <a:pt x="7329466" y="1020168"/>
                </a:cubicBezTo>
                <a:cubicBezTo>
                  <a:pt x="7332071" y="2659484"/>
                  <a:pt x="7308862" y="2277666"/>
                  <a:pt x="7309854" y="3790662"/>
                </a:cubicBezTo>
                <a:lnTo>
                  <a:pt x="7309947" y="3872036"/>
                </a:lnTo>
                <a:lnTo>
                  <a:pt x="8120" y="3872036"/>
                </a:lnTo>
                <a:lnTo>
                  <a:pt x="8120" y="4008964"/>
                </a:lnTo>
                <a:lnTo>
                  <a:pt x="7354" y="4008971"/>
                </a:lnTo>
                <a:cubicBezTo>
                  <a:pt x="9425" y="2400133"/>
                  <a:pt x="-1815" y="2060544"/>
                  <a:pt x="255" y="451706"/>
                </a:cubicBezTo>
                <a:cubicBezTo>
                  <a:pt x="764840" y="407780"/>
                  <a:pt x="5357239" y="35580"/>
                  <a:pt x="6267045" y="4424"/>
                </a:cubicBezTo>
                <a:cubicBezTo>
                  <a:pt x="6318077" y="271"/>
                  <a:pt x="6366874" y="-896"/>
                  <a:pt x="6413517" y="6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solidFill>
                <a:schemeClr val="accent1"/>
              </a:solidFill>
            </a:endParaRPr>
          </a:p>
        </p:txBody>
      </p:sp>
      <p:sp>
        <p:nvSpPr>
          <p:cNvPr id="5" name="Confidential Statement">
            <a:extLst>
              <a:ext uri="{FF2B5EF4-FFF2-40B4-BE49-F238E27FC236}">
                <a16:creationId xmlns:a16="http://schemas.microsoft.com/office/drawing/2014/main" id="{63E8B6A1-DE1D-4690-BE4F-BB06F993AAB1}"/>
              </a:ext>
            </a:extLst>
          </p:cNvPr>
          <p:cNvSpPr txBox="1"/>
          <p:nvPr userDrawn="1"/>
        </p:nvSpPr>
        <p:spPr>
          <a:xfrm>
            <a:off x="8733453" y="138871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endParaRPr lang="en-US" sz="800" cap="none">
              <a:solidFill>
                <a:schemeClr val="tx2"/>
              </a:solidFill>
            </a:endParaRPr>
          </a:p>
        </p:txBody>
      </p:sp>
      <p:sp>
        <p:nvSpPr>
          <p:cNvPr id="6" name="MC-Code" hidden="1">
            <a:extLst>
              <a:ext uri="{FF2B5EF4-FFF2-40B4-BE49-F238E27FC236}">
                <a16:creationId xmlns:a16="http://schemas.microsoft.com/office/drawing/2014/main" id="{4BF757F6-0F9C-47DE-9375-894A2D8C7725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2719109279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Orange - PMS 1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lor-Element"/>
          <p:cNvSpPr/>
          <p:nvPr/>
        </p:nvSpPr>
        <p:spPr>
          <a:xfrm>
            <a:off x="1" y="-25085"/>
            <a:ext cx="12203267" cy="1134533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accent5"/>
              </a:solidFill>
            </a:endParaRPr>
          </a:p>
        </p:txBody>
      </p:sp>
      <p:sp>
        <p:nvSpPr>
          <p:cNvPr id="7" name="Curve Overlay"/>
          <p:cNvSpPr/>
          <p:nvPr/>
        </p:nvSpPr>
        <p:spPr>
          <a:xfrm>
            <a:off x="-8960" y="61904"/>
            <a:ext cx="12212227" cy="2714773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9170"/>
              <a:gd name="connsiteY0" fmla="*/ 2034797 h 2036079"/>
              <a:gd name="connsiteX1" fmla="*/ 9158798 w 9159170"/>
              <a:gd name="connsiteY1" fmla="*/ 2036079 h 2036079"/>
              <a:gd name="connsiteX2" fmla="*/ 9157465 w 9159170"/>
              <a:gd name="connsiteY2" fmla="*/ 64560 h 2036079"/>
              <a:gd name="connsiteX3" fmla="*/ 1047662 w 9159170"/>
              <a:gd name="connsiteY3" fmla="*/ 602625 h 2036079"/>
              <a:gd name="connsiteX4" fmla="*/ 4637 w 9159170"/>
              <a:gd name="connsiteY4" fmla="*/ 0 h 2036079"/>
              <a:gd name="connsiteX5" fmla="*/ 0 w 9159170"/>
              <a:gd name="connsiteY5" fmla="*/ 2034797 h 203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9170" h="2036079">
                <a:moveTo>
                  <a:pt x="0" y="2034797"/>
                </a:moveTo>
                <a:lnTo>
                  <a:pt x="9158798" y="2036079"/>
                </a:lnTo>
                <a:cubicBezTo>
                  <a:pt x="9160491" y="1369936"/>
                  <a:pt x="9155772" y="730703"/>
                  <a:pt x="9157465" y="64560"/>
                </a:cubicBezTo>
                <a:lnTo>
                  <a:pt x="1047662" y="602625"/>
                </a:lnTo>
                <a:cubicBezTo>
                  <a:pt x="673161" y="624165"/>
                  <a:pt x="304171" y="476348"/>
                  <a:pt x="4637" y="0"/>
                </a:cubicBezTo>
                <a:cubicBezTo>
                  <a:pt x="1398" y="696214"/>
                  <a:pt x="3239" y="1338583"/>
                  <a:pt x="0" y="20347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200"/>
          </a:p>
        </p:txBody>
      </p:sp>
      <p:sp>
        <p:nvSpPr>
          <p:cNvPr id="8" name="Content Placeholder"/>
          <p:cNvSpPr>
            <a:spLocks noGrp="1"/>
          </p:cNvSpPr>
          <p:nvPr>
            <p:ph idx="1"/>
          </p:nvPr>
        </p:nvSpPr>
        <p:spPr>
          <a:xfrm>
            <a:off x="748833" y="1888383"/>
            <a:ext cx="11060055" cy="4257792"/>
          </a:xfrm>
          <a:prstGeom prst="rect">
            <a:avLst/>
          </a:prstGeom>
        </p:spPr>
        <p:txBody>
          <a:bodyPr lIns="0" tIns="0" rIns="0"/>
          <a:lstStyle>
            <a:lvl1pPr marL="380972" indent="-380972">
              <a:spcAft>
                <a:spcPts val="800"/>
              </a:spcAft>
              <a:buClr>
                <a:schemeClr val="accent1"/>
              </a:buClr>
              <a:buFont typeface="Arial"/>
              <a:buChar char="•"/>
              <a:defRPr sz="2667">
                <a:solidFill>
                  <a:schemeClr val="tx2"/>
                </a:solidFill>
                <a:latin typeface="+mn-lt"/>
              </a:defRPr>
            </a:lvl1pPr>
            <a:lvl2pPr marL="836022" indent="-226468">
              <a:spcAft>
                <a:spcPts val="800"/>
              </a:spcAft>
              <a:buClr>
                <a:schemeClr val="tx1"/>
              </a:buClr>
              <a:defRPr sz="2133">
                <a:solidFill>
                  <a:schemeClr val="accent2"/>
                </a:solidFill>
                <a:latin typeface="+mn-lt"/>
              </a:defRPr>
            </a:lvl2pPr>
            <a:lvl3pPr marL="1445576" indent="-232817">
              <a:spcAft>
                <a:spcPts val="800"/>
              </a:spcAft>
              <a:buClr>
                <a:schemeClr val="tx1"/>
              </a:buClr>
              <a:defRPr>
                <a:solidFill>
                  <a:schemeClr val="accent2"/>
                </a:solidFill>
                <a:latin typeface="+mn-lt"/>
              </a:defRPr>
            </a:lvl3pPr>
            <a:lvl4pPr marL="2209635" indent="-380972"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+mn-lt"/>
              </a:defRPr>
            </a:lvl4pPr>
            <a:lvl5pPr>
              <a:defRPr>
                <a:solidFill>
                  <a:srgbClr val="7F7F7F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747187" y="863016"/>
            <a:ext cx="11061700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Subject Title</a:t>
            </a:r>
          </a:p>
        </p:txBody>
      </p:sp>
      <p:sp>
        <p:nvSpPr>
          <p:cNvPr id="14" name="MC-Code" hidden="1"/>
          <p:cNvSpPr txBox="1"/>
          <p:nvPr/>
        </p:nvSpPr>
        <p:spPr>
          <a:xfrm>
            <a:off x="8739337" y="25030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10" name="Color-Element">
            <a:extLst>
              <a:ext uri="{FF2B5EF4-FFF2-40B4-BE49-F238E27FC236}">
                <a16:creationId xmlns:a16="http://schemas.microsoft.com/office/drawing/2014/main" id="{498EC4F6-9C2D-48B7-85CF-D38F7E14698C}"/>
              </a:ext>
            </a:extLst>
          </p:cNvPr>
          <p:cNvSpPr/>
          <p:nvPr userDrawn="1"/>
        </p:nvSpPr>
        <p:spPr>
          <a:xfrm>
            <a:off x="1" y="-25085"/>
            <a:ext cx="12203267" cy="1134533"/>
          </a:xfrm>
          <a:prstGeom prst="rect">
            <a:avLst/>
          </a:prstGeom>
          <a:solidFill>
            <a:srgbClr val="AE12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5"/>
              </a:solidFill>
            </a:endParaRPr>
          </a:p>
        </p:txBody>
      </p:sp>
      <p:sp>
        <p:nvSpPr>
          <p:cNvPr id="11" name="Curve Overlay">
            <a:extLst>
              <a:ext uri="{FF2B5EF4-FFF2-40B4-BE49-F238E27FC236}">
                <a16:creationId xmlns:a16="http://schemas.microsoft.com/office/drawing/2014/main" id="{3EB53FDC-52C4-4BDE-AB4A-F9A7559428AD}"/>
              </a:ext>
            </a:extLst>
          </p:cNvPr>
          <p:cNvSpPr/>
          <p:nvPr userDrawn="1"/>
        </p:nvSpPr>
        <p:spPr>
          <a:xfrm>
            <a:off x="-8960" y="61904"/>
            <a:ext cx="12212227" cy="2714773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9170"/>
              <a:gd name="connsiteY0" fmla="*/ 2034797 h 2036079"/>
              <a:gd name="connsiteX1" fmla="*/ 9158798 w 9159170"/>
              <a:gd name="connsiteY1" fmla="*/ 2036079 h 2036079"/>
              <a:gd name="connsiteX2" fmla="*/ 9157465 w 9159170"/>
              <a:gd name="connsiteY2" fmla="*/ 64560 h 2036079"/>
              <a:gd name="connsiteX3" fmla="*/ 1047662 w 9159170"/>
              <a:gd name="connsiteY3" fmla="*/ 602625 h 2036079"/>
              <a:gd name="connsiteX4" fmla="*/ 4637 w 9159170"/>
              <a:gd name="connsiteY4" fmla="*/ 0 h 2036079"/>
              <a:gd name="connsiteX5" fmla="*/ 0 w 9159170"/>
              <a:gd name="connsiteY5" fmla="*/ 2034797 h 203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9170" h="2036079">
                <a:moveTo>
                  <a:pt x="0" y="2034797"/>
                </a:moveTo>
                <a:lnTo>
                  <a:pt x="9158798" y="2036079"/>
                </a:lnTo>
                <a:cubicBezTo>
                  <a:pt x="9160491" y="1369936"/>
                  <a:pt x="9155772" y="730703"/>
                  <a:pt x="9157465" y="64560"/>
                </a:cubicBezTo>
                <a:lnTo>
                  <a:pt x="1047662" y="602625"/>
                </a:lnTo>
                <a:cubicBezTo>
                  <a:pt x="673161" y="624165"/>
                  <a:pt x="304171" y="476348"/>
                  <a:pt x="4637" y="0"/>
                </a:cubicBezTo>
                <a:cubicBezTo>
                  <a:pt x="1398" y="696214"/>
                  <a:pt x="3239" y="1338583"/>
                  <a:pt x="0" y="20347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3" name="MC-Code" hidden="1">
            <a:extLst>
              <a:ext uri="{FF2B5EF4-FFF2-40B4-BE49-F238E27FC236}">
                <a16:creationId xmlns:a16="http://schemas.microsoft.com/office/drawing/2014/main" id="{BBA1E9E2-C33F-4EC9-B423-6CF497B7D791}"/>
              </a:ext>
            </a:extLst>
          </p:cNvPr>
          <p:cNvSpPr txBox="1"/>
          <p:nvPr userDrawn="1"/>
        </p:nvSpPr>
        <p:spPr>
          <a:xfrm>
            <a:off x="8739337" y="25030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3350693001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3" pos="353">
          <p15:clr>
            <a:srgbClr val="FBAE40"/>
          </p15:clr>
        </p15:guide>
        <p15:guide id="4" pos="5579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large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"/>
          <p:cNvSpPr>
            <a:spLocks noGrp="1"/>
          </p:cNvSpPr>
          <p:nvPr>
            <p:ph idx="1" hasCustomPrompt="1"/>
          </p:nvPr>
        </p:nvSpPr>
        <p:spPr>
          <a:xfrm>
            <a:off x="719667" y="1034476"/>
            <a:ext cx="11089217" cy="5111701"/>
          </a:xfrm>
          <a:prstGeom prst="rect">
            <a:avLst/>
          </a:prstGeom>
        </p:spPr>
        <p:txBody>
          <a:bodyPr lIns="0" tIns="0" rIns="0"/>
          <a:lstStyle>
            <a:lvl1pPr marL="0" indent="0">
              <a:spcAft>
                <a:spcPts val="800"/>
              </a:spcAft>
              <a:buClr>
                <a:schemeClr val="accent1"/>
              </a:buClr>
              <a:buFont typeface="Arial"/>
              <a:buNone/>
              <a:defRPr sz="2667">
                <a:solidFill>
                  <a:schemeClr val="tx2"/>
                </a:solidFill>
                <a:latin typeface="+mn-lt"/>
              </a:defRPr>
            </a:lvl1pPr>
            <a:lvl2pPr marL="836022" indent="-226468">
              <a:spcAft>
                <a:spcPts val="800"/>
              </a:spcAft>
              <a:buClr>
                <a:schemeClr val="tx1"/>
              </a:buClr>
              <a:defRPr sz="2133">
                <a:solidFill>
                  <a:schemeClr val="accent2"/>
                </a:solidFill>
                <a:latin typeface="+mn-lt"/>
              </a:defRPr>
            </a:lvl2pPr>
            <a:lvl3pPr marL="1445576" indent="-232817">
              <a:spcAft>
                <a:spcPts val="800"/>
              </a:spcAft>
              <a:buClr>
                <a:schemeClr val="tx1"/>
              </a:buClr>
              <a:defRPr>
                <a:solidFill>
                  <a:schemeClr val="accent2"/>
                </a:solidFill>
                <a:latin typeface="+mn-lt"/>
              </a:defRPr>
            </a:lvl3pPr>
            <a:lvl4pPr marL="2209635" indent="-380972"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+mn-lt"/>
              </a:defRPr>
            </a:lvl4pPr>
            <a:lvl5pPr>
              <a:defRPr>
                <a:solidFill>
                  <a:srgbClr val="7F7F7F"/>
                </a:solidFill>
                <a:latin typeface="+mn-lt"/>
              </a:defRPr>
            </a:lvl5pPr>
          </a:lstStyle>
          <a:p>
            <a:pPr lvl="0"/>
            <a:r>
              <a:rPr lang="en-US"/>
              <a:t>Template for large tables, without curve; use of the slide </a:t>
            </a:r>
            <a:r>
              <a:rPr lang="en-US" b="1"/>
              <a:t>with </a:t>
            </a:r>
            <a:r>
              <a:rPr lang="en-US" b="0"/>
              <a:t>curve is preferred whenever possible</a:t>
            </a:r>
            <a:endParaRPr lang="en-US"/>
          </a:p>
        </p:txBody>
      </p:sp>
      <p:sp>
        <p:nvSpPr>
          <p:cNvPr id="12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719667" y="0"/>
            <a:ext cx="11089217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Subject Title</a:t>
            </a:r>
          </a:p>
        </p:txBody>
      </p:sp>
      <p:sp>
        <p:nvSpPr>
          <p:cNvPr id="7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6" name="MC-Code" hidden="1">
            <a:extLst>
              <a:ext uri="{FF2B5EF4-FFF2-40B4-BE49-F238E27FC236}">
                <a16:creationId xmlns:a16="http://schemas.microsoft.com/office/drawing/2014/main" id="{A9D22067-217E-4454-8BD1-D1AD0CDAD010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142103895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2" pos="5579">
          <p15:clr>
            <a:srgbClr val="FBAE40"/>
          </p15:clr>
        </p15:guide>
        <p15:guide id="3" pos="3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curve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7" hasCustomPrompt="1"/>
          </p:nvPr>
        </p:nvSpPr>
        <p:spPr>
          <a:xfrm>
            <a:off x="1" y="4"/>
            <a:ext cx="4786408" cy="6276441"/>
          </a:xfrm>
          <a:custGeom>
            <a:avLst/>
            <a:gdLst>
              <a:gd name="connsiteX0" fmla="*/ 0 w 4156912"/>
              <a:gd name="connsiteY0" fmla="*/ 0 h 5453138"/>
              <a:gd name="connsiteX1" fmla="*/ 4156912 w 4156912"/>
              <a:gd name="connsiteY1" fmla="*/ 0 h 5453138"/>
              <a:gd name="connsiteX2" fmla="*/ 4156912 w 4156912"/>
              <a:gd name="connsiteY2" fmla="*/ 5453138 h 5453138"/>
              <a:gd name="connsiteX3" fmla="*/ 0 w 4156912"/>
              <a:gd name="connsiteY3" fmla="*/ 5453138 h 5453138"/>
              <a:gd name="connsiteX4" fmla="*/ 0 w 4156912"/>
              <a:gd name="connsiteY4" fmla="*/ 0 h 5453138"/>
              <a:gd name="connsiteX0" fmla="*/ 0 w 4156912"/>
              <a:gd name="connsiteY0" fmla="*/ 0 h 5453138"/>
              <a:gd name="connsiteX1" fmla="*/ 4156912 w 4156912"/>
              <a:gd name="connsiteY1" fmla="*/ 0 h 5453138"/>
              <a:gd name="connsiteX2" fmla="*/ 4156912 w 4156912"/>
              <a:gd name="connsiteY2" fmla="*/ 5453138 h 5453138"/>
              <a:gd name="connsiteX3" fmla="*/ 0 w 4156912"/>
              <a:gd name="connsiteY3" fmla="*/ 4953605 h 5453138"/>
              <a:gd name="connsiteX4" fmla="*/ 0 w 4156912"/>
              <a:gd name="connsiteY4" fmla="*/ 0 h 5453138"/>
              <a:gd name="connsiteX0" fmla="*/ 0 w 4156912"/>
              <a:gd name="connsiteY0" fmla="*/ 0 h 5453138"/>
              <a:gd name="connsiteX1" fmla="*/ 4156912 w 4156912"/>
              <a:gd name="connsiteY1" fmla="*/ 0 h 5453138"/>
              <a:gd name="connsiteX2" fmla="*/ 4156912 w 4156912"/>
              <a:gd name="connsiteY2" fmla="*/ 5453138 h 5453138"/>
              <a:gd name="connsiteX3" fmla="*/ 0 w 4156912"/>
              <a:gd name="connsiteY3" fmla="*/ 5258405 h 5453138"/>
              <a:gd name="connsiteX4" fmla="*/ 0 w 4156912"/>
              <a:gd name="connsiteY4" fmla="*/ 0 h 5453138"/>
              <a:gd name="connsiteX0" fmla="*/ 0 w 4157133"/>
              <a:gd name="connsiteY0" fmla="*/ 0 h 5453138"/>
              <a:gd name="connsiteX1" fmla="*/ 4156912 w 4157133"/>
              <a:gd name="connsiteY1" fmla="*/ 0 h 5453138"/>
              <a:gd name="connsiteX2" fmla="*/ 4157133 w 4157133"/>
              <a:gd name="connsiteY2" fmla="*/ 3564467 h 5453138"/>
              <a:gd name="connsiteX3" fmla="*/ 4156912 w 4157133"/>
              <a:gd name="connsiteY3" fmla="*/ 5453138 h 5453138"/>
              <a:gd name="connsiteX4" fmla="*/ 0 w 4157133"/>
              <a:gd name="connsiteY4" fmla="*/ 5258405 h 5453138"/>
              <a:gd name="connsiteX5" fmla="*/ 0 w 4157133"/>
              <a:gd name="connsiteY5" fmla="*/ 0 h 5453138"/>
              <a:gd name="connsiteX0" fmla="*/ 0 w 4157133"/>
              <a:gd name="connsiteY0" fmla="*/ 0 h 5461604"/>
              <a:gd name="connsiteX1" fmla="*/ 4156912 w 4157133"/>
              <a:gd name="connsiteY1" fmla="*/ 0 h 5461604"/>
              <a:gd name="connsiteX2" fmla="*/ 4157133 w 4157133"/>
              <a:gd name="connsiteY2" fmla="*/ 3564467 h 5461604"/>
              <a:gd name="connsiteX3" fmla="*/ 2937712 w 4157133"/>
              <a:gd name="connsiteY3" fmla="*/ 5461604 h 5461604"/>
              <a:gd name="connsiteX4" fmla="*/ 0 w 4157133"/>
              <a:gd name="connsiteY4" fmla="*/ 5258405 h 5461604"/>
              <a:gd name="connsiteX5" fmla="*/ 0 w 4157133"/>
              <a:gd name="connsiteY5" fmla="*/ 0 h 5461604"/>
              <a:gd name="connsiteX0" fmla="*/ 0 w 4165599"/>
              <a:gd name="connsiteY0" fmla="*/ 0 h 5461604"/>
              <a:gd name="connsiteX1" fmla="*/ 4156912 w 4165599"/>
              <a:gd name="connsiteY1" fmla="*/ 0 h 5461604"/>
              <a:gd name="connsiteX2" fmla="*/ 4165599 w 4165599"/>
              <a:gd name="connsiteY2" fmla="*/ 4385733 h 5461604"/>
              <a:gd name="connsiteX3" fmla="*/ 2937712 w 4165599"/>
              <a:gd name="connsiteY3" fmla="*/ 5461604 h 5461604"/>
              <a:gd name="connsiteX4" fmla="*/ 0 w 4165599"/>
              <a:gd name="connsiteY4" fmla="*/ 5258405 h 5461604"/>
              <a:gd name="connsiteX5" fmla="*/ 0 w 4165599"/>
              <a:gd name="connsiteY5" fmla="*/ 0 h 5461604"/>
              <a:gd name="connsiteX0" fmla="*/ 0 w 4165599"/>
              <a:gd name="connsiteY0" fmla="*/ 0 h 5461911"/>
              <a:gd name="connsiteX1" fmla="*/ 4156912 w 4165599"/>
              <a:gd name="connsiteY1" fmla="*/ 0 h 5461911"/>
              <a:gd name="connsiteX2" fmla="*/ 4165599 w 4165599"/>
              <a:gd name="connsiteY2" fmla="*/ 4385733 h 5461911"/>
              <a:gd name="connsiteX3" fmla="*/ 2937712 w 4165599"/>
              <a:gd name="connsiteY3" fmla="*/ 5461604 h 5461911"/>
              <a:gd name="connsiteX4" fmla="*/ 0 w 4165599"/>
              <a:gd name="connsiteY4" fmla="*/ 5258405 h 5461911"/>
              <a:gd name="connsiteX5" fmla="*/ 0 w 4165599"/>
              <a:gd name="connsiteY5" fmla="*/ 0 h 5461911"/>
              <a:gd name="connsiteX0" fmla="*/ 0 w 4165599"/>
              <a:gd name="connsiteY0" fmla="*/ 0 h 5462372"/>
              <a:gd name="connsiteX1" fmla="*/ 4156912 w 4165599"/>
              <a:gd name="connsiteY1" fmla="*/ 0 h 5462372"/>
              <a:gd name="connsiteX2" fmla="*/ 4165599 w 4165599"/>
              <a:gd name="connsiteY2" fmla="*/ 4385733 h 5462372"/>
              <a:gd name="connsiteX3" fmla="*/ 2937712 w 4165599"/>
              <a:gd name="connsiteY3" fmla="*/ 5461604 h 5462372"/>
              <a:gd name="connsiteX4" fmla="*/ 0 w 4165599"/>
              <a:gd name="connsiteY4" fmla="*/ 5258405 h 5462372"/>
              <a:gd name="connsiteX5" fmla="*/ 0 w 4165599"/>
              <a:gd name="connsiteY5" fmla="*/ 0 h 5462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65599" h="5462372">
                <a:moveTo>
                  <a:pt x="0" y="0"/>
                </a:moveTo>
                <a:lnTo>
                  <a:pt x="4156912" y="0"/>
                </a:lnTo>
                <a:cubicBezTo>
                  <a:pt x="4156986" y="1188156"/>
                  <a:pt x="4165525" y="3197577"/>
                  <a:pt x="4165599" y="4385733"/>
                </a:cubicBezTo>
                <a:cubicBezTo>
                  <a:pt x="4165525" y="5015290"/>
                  <a:pt x="3665919" y="5483981"/>
                  <a:pt x="2937712" y="5461604"/>
                </a:cubicBezTo>
                <a:lnTo>
                  <a:pt x="0" y="525840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algn="ctr">
              <a:defRPr baseline="0"/>
            </a:lvl1pPr>
          </a:lstStyle>
          <a:p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r>
              <a:rPr lang="de-DE"/>
              <a:t>Place </a:t>
            </a:r>
            <a:r>
              <a:rPr lang="de-DE" err="1"/>
              <a:t>image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sp>
        <p:nvSpPr>
          <p:cNvPr id="15" name="Content Placeholder"/>
          <p:cNvSpPr>
            <a:spLocks noGrp="1"/>
          </p:cNvSpPr>
          <p:nvPr>
            <p:ph idx="1"/>
          </p:nvPr>
        </p:nvSpPr>
        <p:spPr>
          <a:xfrm>
            <a:off x="5362224" y="1888383"/>
            <a:ext cx="6446661" cy="4257792"/>
          </a:xfrm>
          <a:prstGeom prst="rect">
            <a:avLst/>
          </a:prstGeom>
        </p:spPr>
        <p:txBody>
          <a:bodyPr lIns="0" tIns="0" rIns="0"/>
          <a:lstStyle>
            <a:lvl1pPr marL="380972" indent="-380972">
              <a:spcAft>
                <a:spcPts val="800"/>
              </a:spcAft>
              <a:buClr>
                <a:schemeClr val="accent1"/>
              </a:buClr>
              <a:buFont typeface="Arial"/>
              <a:buChar char="•"/>
              <a:defRPr sz="2667">
                <a:solidFill>
                  <a:schemeClr val="tx2"/>
                </a:solidFill>
                <a:latin typeface="+mn-lt"/>
              </a:defRPr>
            </a:lvl1pPr>
            <a:lvl2pPr marL="836022" indent="-226468">
              <a:spcAft>
                <a:spcPts val="800"/>
              </a:spcAft>
              <a:buClr>
                <a:schemeClr val="tx1"/>
              </a:buClr>
              <a:defRPr sz="2133">
                <a:solidFill>
                  <a:schemeClr val="accent2"/>
                </a:solidFill>
                <a:latin typeface="+mn-lt"/>
              </a:defRPr>
            </a:lvl2pPr>
            <a:lvl3pPr marL="1445576" indent="-232817">
              <a:spcAft>
                <a:spcPts val="800"/>
              </a:spcAft>
              <a:buClr>
                <a:schemeClr val="tx1"/>
              </a:buClr>
              <a:defRPr>
                <a:solidFill>
                  <a:schemeClr val="accent2"/>
                </a:solidFill>
                <a:latin typeface="+mn-lt"/>
              </a:defRPr>
            </a:lvl3pPr>
            <a:lvl4pPr marL="2209635" indent="-380972"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+mn-lt"/>
              </a:defRPr>
            </a:lvl4pPr>
            <a:lvl5pPr>
              <a:defRPr>
                <a:solidFill>
                  <a:srgbClr val="7F7F7F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5363635" y="863016"/>
            <a:ext cx="6445252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Subject Title</a:t>
            </a:r>
          </a:p>
        </p:txBody>
      </p:sp>
      <p:sp>
        <p:nvSpPr>
          <p:cNvPr id="7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6" name="Confidential Statement">
            <a:extLst>
              <a:ext uri="{FF2B5EF4-FFF2-40B4-BE49-F238E27FC236}">
                <a16:creationId xmlns:a16="http://schemas.microsoft.com/office/drawing/2014/main" id="{08DAA2B0-9606-4456-B07A-90F1F90934FB}"/>
              </a:ext>
            </a:extLst>
          </p:cNvPr>
          <p:cNvSpPr txBox="1"/>
          <p:nvPr userDrawn="1"/>
        </p:nvSpPr>
        <p:spPr>
          <a:xfrm>
            <a:off x="8733453" y="138871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sz="800" cap="none">
                <a:solidFill>
                  <a:schemeClr val="tx2"/>
                </a:solidFill>
              </a:rPr>
              <a:t>Confidential – For Internal Use Only – Do Not Copy or Distribute</a:t>
            </a:r>
          </a:p>
        </p:txBody>
      </p:sp>
      <p:sp>
        <p:nvSpPr>
          <p:cNvPr id="8" name="MC-Code" hidden="1">
            <a:extLst>
              <a:ext uri="{FF2B5EF4-FFF2-40B4-BE49-F238E27FC236}">
                <a16:creationId xmlns:a16="http://schemas.microsoft.com/office/drawing/2014/main" id="{78CE57EE-76F3-48AB-A4B2-0717770B3038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21697387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3" pos="2534">
          <p15:clr>
            <a:srgbClr val="FBAE40"/>
          </p15:clr>
        </p15:guide>
        <p15:guide id="4" pos="557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curve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"/>
          <p:cNvSpPr>
            <a:spLocks noGrp="1"/>
          </p:cNvSpPr>
          <p:nvPr>
            <p:ph type="pic" sz="quarter" idx="16" hasCustomPrompt="1"/>
          </p:nvPr>
        </p:nvSpPr>
        <p:spPr>
          <a:xfrm>
            <a:off x="7371261" y="-23580"/>
            <a:ext cx="4820743" cy="6300021"/>
          </a:xfrm>
          <a:custGeom>
            <a:avLst/>
            <a:gdLst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0 w 3906838"/>
              <a:gd name="connsiteY3" fmla="*/ 6215063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686717"/>
              <a:gd name="connsiteX1" fmla="*/ 3906838 w 3906838"/>
              <a:gd name="connsiteY1" fmla="*/ 0 h 6686717"/>
              <a:gd name="connsiteX2" fmla="*/ 3906838 w 3906838"/>
              <a:gd name="connsiteY2" fmla="*/ 6215063 h 6686717"/>
              <a:gd name="connsiteX3" fmla="*/ 1470212 w 3906838"/>
              <a:gd name="connsiteY3" fmla="*/ 6217024 h 6686717"/>
              <a:gd name="connsiteX4" fmla="*/ 8965 w 3906838"/>
              <a:gd name="connsiteY4" fmla="*/ 5578569 h 6686717"/>
              <a:gd name="connsiteX5" fmla="*/ 0 w 3906838"/>
              <a:gd name="connsiteY5" fmla="*/ 0 h 6686717"/>
              <a:gd name="connsiteX0" fmla="*/ 0 w 3906838"/>
              <a:gd name="connsiteY0" fmla="*/ 0 h 6570016"/>
              <a:gd name="connsiteX1" fmla="*/ 3906838 w 3906838"/>
              <a:gd name="connsiteY1" fmla="*/ 0 h 6570016"/>
              <a:gd name="connsiteX2" fmla="*/ 3906838 w 3906838"/>
              <a:gd name="connsiteY2" fmla="*/ 6044733 h 6570016"/>
              <a:gd name="connsiteX3" fmla="*/ 1470212 w 3906838"/>
              <a:gd name="connsiteY3" fmla="*/ 6217024 h 6570016"/>
              <a:gd name="connsiteX4" fmla="*/ 8965 w 3906838"/>
              <a:gd name="connsiteY4" fmla="*/ 5578569 h 6570016"/>
              <a:gd name="connsiteX5" fmla="*/ 0 w 3906838"/>
              <a:gd name="connsiteY5" fmla="*/ 0 h 6570016"/>
              <a:gd name="connsiteX0" fmla="*/ 0 w 3906838"/>
              <a:gd name="connsiteY0" fmla="*/ 0 h 6247228"/>
              <a:gd name="connsiteX1" fmla="*/ 3906838 w 3906838"/>
              <a:gd name="connsiteY1" fmla="*/ 0 h 6247228"/>
              <a:gd name="connsiteX2" fmla="*/ 3906838 w 3906838"/>
              <a:gd name="connsiteY2" fmla="*/ 6044733 h 6247228"/>
              <a:gd name="connsiteX3" fmla="*/ 1470212 w 3906838"/>
              <a:gd name="connsiteY3" fmla="*/ 6217024 h 6247228"/>
              <a:gd name="connsiteX4" fmla="*/ 8965 w 3906838"/>
              <a:gd name="connsiteY4" fmla="*/ 5578569 h 6247228"/>
              <a:gd name="connsiteX5" fmla="*/ 0 w 3906838"/>
              <a:gd name="connsiteY5" fmla="*/ 0 h 6247228"/>
              <a:gd name="connsiteX0" fmla="*/ 0 w 3906838"/>
              <a:gd name="connsiteY0" fmla="*/ 0 h 6237932"/>
              <a:gd name="connsiteX1" fmla="*/ 3906838 w 3906838"/>
              <a:gd name="connsiteY1" fmla="*/ 0 h 6237932"/>
              <a:gd name="connsiteX2" fmla="*/ 3906838 w 3906838"/>
              <a:gd name="connsiteY2" fmla="*/ 6044733 h 6237932"/>
              <a:gd name="connsiteX3" fmla="*/ 1470212 w 3906838"/>
              <a:gd name="connsiteY3" fmla="*/ 6217024 h 6237932"/>
              <a:gd name="connsiteX4" fmla="*/ 8965 w 3906838"/>
              <a:gd name="connsiteY4" fmla="*/ 5578569 h 6237932"/>
              <a:gd name="connsiteX5" fmla="*/ 0 w 3906838"/>
              <a:gd name="connsiteY5" fmla="*/ 0 h 6237932"/>
              <a:gd name="connsiteX0" fmla="*/ 0 w 3906838"/>
              <a:gd name="connsiteY0" fmla="*/ 0 h 6288499"/>
              <a:gd name="connsiteX1" fmla="*/ 3906838 w 3906838"/>
              <a:gd name="connsiteY1" fmla="*/ 0 h 6288499"/>
              <a:gd name="connsiteX2" fmla="*/ 3906838 w 3906838"/>
              <a:gd name="connsiteY2" fmla="*/ 6044733 h 6288499"/>
              <a:gd name="connsiteX3" fmla="*/ 1470212 w 3906838"/>
              <a:gd name="connsiteY3" fmla="*/ 6217024 h 6288499"/>
              <a:gd name="connsiteX4" fmla="*/ 8965 w 3906838"/>
              <a:gd name="connsiteY4" fmla="*/ 5578569 h 6288499"/>
              <a:gd name="connsiteX5" fmla="*/ 0 w 3906838"/>
              <a:gd name="connsiteY5" fmla="*/ 0 h 6288499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16969"/>
              <a:gd name="connsiteX1" fmla="*/ 3906838 w 3906838"/>
              <a:gd name="connsiteY1" fmla="*/ 0 h 6216969"/>
              <a:gd name="connsiteX2" fmla="*/ 3906838 w 3906838"/>
              <a:gd name="connsiteY2" fmla="*/ 6044733 h 6216969"/>
              <a:gd name="connsiteX3" fmla="*/ 1470212 w 3906838"/>
              <a:gd name="connsiteY3" fmla="*/ 6203577 h 6216969"/>
              <a:gd name="connsiteX4" fmla="*/ 8965 w 3906838"/>
              <a:gd name="connsiteY4" fmla="*/ 5578569 h 6216969"/>
              <a:gd name="connsiteX5" fmla="*/ 0 w 3906838"/>
              <a:gd name="connsiteY5" fmla="*/ 0 h 6216969"/>
              <a:gd name="connsiteX0" fmla="*/ 0 w 3906838"/>
              <a:gd name="connsiteY0" fmla="*/ 0 h 6220783"/>
              <a:gd name="connsiteX1" fmla="*/ 3906838 w 3906838"/>
              <a:gd name="connsiteY1" fmla="*/ 0 h 6220783"/>
              <a:gd name="connsiteX2" fmla="*/ 3906838 w 3906838"/>
              <a:gd name="connsiteY2" fmla="*/ 6044733 h 6220783"/>
              <a:gd name="connsiteX3" fmla="*/ 1470212 w 3906838"/>
              <a:gd name="connsiteY3" fmla="*/ 6203577 h 6220783"/>
              <a:gd name="connsiteX4" fmla="*/ 8965 w 3906838"/>
              <a:gd name="connsiteY4" fmla="*/ 5578569 h 6220783"/>
              <a:gd name="connsiteX5" fmla="*/ 0 w 3906838"/>
              <a:gd name="connsiteY5" fmla="*/ 0 h 6220783"/>
              <a:gd name="connsiteX0" fmla="*/ 0 w 3906838"/>
              <a:gd name="connsiteY0" fmla="*/ 0 h 6203774"/>
              <a:gd name="connsiteX1" fmla="*/ 3906838 w 3906838"/>
              <a:gd name="connsiteY1" fmla="*/ 0 h 6203774"/>
              <a:gd name="connsiteX2" fmla="*/ 3906838 w 3906838"/>
              <a:gd name="connsiteY2" fmla="*/ 6044733 h 6203774"/>
              <a:gd name="connsiteX3" fmla="*/ 1470212 w 3906838"/>
              <a:gd name="connsiteY3" fmla="*/ 6203577 h 6203774"/>
              <a:gd name="connsiteX4" fmla="*/ 8965 w 3906838"/>
              <a:gd name="connsiteY4" fmla="*/ 3333207 h 6203774"/>
              <a:gd name="connsiteX5" fmla="*/ 0 w 3906838"/>
              <a:gd name="connsiteY5" fmla="*/ 0 h 6203774"/>
              <a:gd name="connsiteX0" fmla="*/ 5585 w 3912423"/>
              <a:gd name="connsiteY0" fmla="*/ 0 h 6203774"/>
              <a:gd name="connsiteX1" fmla="*/ 3912423 w 3912423"/>
              <a:gd name="connsiteY1" fmla="*/ 0 h 6203774"/>
              <a:gd name="connsiteX2" fmla="*/ 3912423 w 3912423"/>
              <a:gd name="connsiteY2" fmla="*/ 6044733 h 6203774"/>
              <a:gd name="connsiteX3" fmla="*/ 1475797 w 3912423"/>
              <a:gd name="connsiteY3" fmla="*/ 6203577 h 6203774"/>
              <a:gd name="connsiteX4" fmla="*/ 518 w 3912423"/>
              <a:gd name="connsiteY4" fmla="*/ 3333207 h 6203774"/>
              <a:gd name="connsiteX5" fmla="*/ 5585 w 3912423"/>
              <a:gd name="connsiteY5" fmla="*/ 0 h 6203774"/>
              <a:gd name="connsiteX0" fmla="*/ 5585 w 3912423"/>
              <a:gd name="connsiteY0" fmla="*/ 0 h 6044733"/>
              <a:gd name="connsiteX1" fmla="*/ 3912423 w 3912423"/>
              <a:gd name="connsiteY1" fmla="*/ 0 h 6044733"/>
              <a:gd name="connsiteX2" fmla="*/ 3912423 w 3912423"/>
              <a:gd name="connsiteY2" fmla="*/ 6044733 h 6044733"/>
              <a:gd name="connsiteX3" fmla="*/ 1363536 w 3912423"/>
              <a:gd name="connsiteY3" fmla="*/ 4351154 h 6044733"/>
              <a:gd name="connsiteX4" fmla="*/ 518 w 3912423"/>
              <a:gd name="connsiteY4" fmla="*/ 3333207 h 6044733"/>
              <a:gd name="connsiteX5" fmla="*/ 5585 w 3912423"/>
              <a:gd name="connsiteY5" fmla="*/ 0 h 6044733"/>
              <a:gd name="connsiteX0" fmla="*/ 5585 w 3912423"/>
              <a:gd name="connsiteY0" fmla="*/ 0 h 4352483"/>
              <a:gd name="connsiteX1" fmla="*/ 3912423 w 3912423"/>
              <a:gd name="connsiteY1" fmla="*/ 0 h 4352483"/>
              <a:gd name="connsiteX2" fmla="*/ 3912423 w 3912423"/>
              <a:gd name="connsiteY2" fmla="*/ 4206344 h 4352483"/>
              <a:gd name="connsiteX3" fmla="*/ 1363536 w 3912423"/>
              <a:gd name="connsiteY3" fmla="*/ 4351154 h 4352483"/>
              <a:gd name="connsiteX4" fmla="*/ 518 w 3912423"/>
              <a:gd name="connsiteY4" fmla="*/ 3333207 h 4352483"/>
              <a:gd name="connsiteX5" fmla="*/ 5585 w 3912423"/>
              <a:gd name="connsiteY5" fmla="*/ 0 h 4352483"/>
              <a:gd name="connsiteX0" fmla="*/ 5585 w 3912423"/>
              <a:gd name="connsiteY0" fmla="*/ 0 h 4353284"/>
              <a:gd name="connsiteX1" fmla="*/ 3912423 w 3912423"/>
              <a:gd name="connsiteY1" fmla="*/ 0 h 4353284"/>
              <a:gd name="connsiteX2" fmla="*/ 3912423 w 3912423"/>
              <a:gd name="connsiteY2" fmla="*/ 4206344 h 4353284"/>
              <a:gd name="connsiteX3" fmla="*/ 1363536 w 3912423"/>
              <a:gd name="connsiteY3" fmla="*/ 4351154 h 4353284"/>
              <a:gd name="connsiteX4" fmla="*/ 518 w 3912423"/>
              <a:gd name="connsiteY4" fmla="*/ 3333207 h 4353284"/>
              <a:gd name="connsiteX5" fmla="*/ 5585 w 3912423"/>
              <a:gd name="connsiteY5" fmla="*/ 0 h 4353284"/>
              <a:gd name="connsiteX0" fmla="*/ 5585 w 3912423"/>
              <a:gd name="connsiteY0" fmla="*/ 0 h 4352742"/>
              <a:gd name="connsiteX1" fmla="*/ 3912423 w 3912423"/>
              <a:gd name="connsiteY1" fmla="*/ 0 h 4352742"/>
              <a:gd name="connsiteX2" fmla="*/ 3912423 w 3912423"/>
              <a:gd name="connsiteY2" fmla="*/ 4206344 h 4352742"/>
              <a:gd name="connsiteX3" fmla="*/ 1363536 w 3912423"/>
              <a:gd name="connsiteY3" fmla="*/ 4351154 h 4352742"/>
              <a:gd name="connsiteX4" fmla="*/ 518 w 3912423"/>
              <a:gd name="connsiteY4" fmla="*/ 3333207 h 4352742"/>
              <a:gd name="connsiteX5" fmla="*/ 5585 w 3912423"/>
              <a:gd name="connsiteY5" fmla="*/ 0 h 4352742"/>
              <a:gd name="connsiteX0" fmla="*/ 5585 w 3912423"/>
              <a:gd name="connsiteY0" fmla="*/ 0 h 4354327"/>
              <a:gd name="connsiteX1" fmla="*/ 3912423 w 3912423"/>
              <a:gd name="connsiteY1" fmla="*/ 0 h 4354327"/>
              <a:gd name="connsiteX2" fmla="*/ 3912423 w 3912423"/>
              <a:gd name="connsiteY2" fmla="*/ 4206344 h 4354327"/>
              <a:gd name="connsiteX3" fmla="*/ 1363536 w 3912423"/>
              <a:gd name="connsiteY3" fmla="*/ 4351154 h 4354327"/>
              <a:gd name="connsiteX4" fmla="*/ 518 w 3912423"/>
              <a:gd name="connsiteY4" fmla="*/ 3333207 h 4354327"/>
              <a:gd name="connsiteX5" fmla="*/ 5585 w 3912423"/>
              <a:gd name="connsiteY5" fmla="*/ 0 h 4354327"/>
              <a:gd name="connsiteX0" fmla="*/ 5585 w 3912423"/>
              <a:gd name="connsiteY0" fmla="*/ 0 h 4353517"/>
              <a:gd name="connsiteX1" fmla="*/ 3912423 w 3912423"/>
              <a:gd name="connsiteY1" fmla="*/ 0 h 4353517"/>
              <a:gd name="connsiteX2" fmla="*/ 3912423 w 3912423"/>
              <a:gd name="connsiteY2" fmla="*/ 4206344 h 4353517"/>
              <a:gd name="connsiteX3" fmla="*/ 1363536 w 3912423"/>
              <a:gd name="connsiteY3" fmla="*/ 4351154 h 4353517"/>
              <a:gd name="connsiteX4" fmla="*/ 518 w 3912423"/>
              <a:gd name="connsiteY4" fmla="*/ 3333207 h 4353517"/>
              <a:gd name="connsiteX5" fmla="*/ 5585 w 3912423"/>
              <a:gd name="connsiteY5" fmla="*/ 0 h 4353517"/>
              <a:gd name="connsiteX0" fmla="*/ 5585 w 3912423"/>
              <a:gd name="connsiteY0" fmla="*/ 0 h 4351280"/>
              <a:gd name="connsiteX1" fmla="*/ 3912423 w 3912423"/>
              <a:gd name="connsiteY1" fmla="*/ 0 h 4351280"/>
              <a:gd name="connsiteX2" fmla="*/ 3912423 w 3912423"/>
              <a:gd name="connsiteY2" fmla="*/ 4206344 h 4351280"/>
              <a:gd name="connsiteX3" fmla="*/ 1363536 w 3912423"/>
              <a:gd name="connsiteY3" fmla="*/ 4351154 h 4351280"/>
              <a:gd name="connsiteX4" fmla="*/ 518 w 3912423"/>
              <a:gd name="connsiteY4" fmla="*/ 3333207 h 4351280"/>
              <a:gd name="connsiteX5" fmla="*/ 5585 w 3912423"/>
              <a:gd name="connsiteY5" fmla="*/ 0 h 4351280"/>
              <a:gd name="connsiteX0" fmla="*/ 12307 w 3912242"/>
              <a:gd name="connsiteY0" fmla="*/ 0 h 5448698"/>
              <a:gd name="connsiteX1" fmla="*/ 3912242 w 3912242"/>
              <a:gd name="connsiteY1" fmla="*/ 1097418 h 5448698"/>
              <a:gd name="connsiteX2" fmla="*/ 3912242 w 3912242"/>
              <a:gd name="connsiteY2" fmla="*/ 5303762 h 5448698"/>
              <a:gd name="connsiteX3" fmla="*/ 1363355 w 3912242"/>
              <a:gd name="connsiteY3" fmla="*/ 5448572 h 5448698"/>
              <a:gd name="connsiteX4" fmla="*/ 337 w 3912242"/>
              <a:gd name="connsiteY4" fmla="*/ 4430625 h 5448698"/>
              <a:gd name="connsiteX5" fmla="*/ 12307 w 3912242"/>
              <a:gd name="connsiteY5" fmla="*/ 0 h 5448698"/>
              <a:gd name="connsiteX0" fmla="*/ 12307 w 3919144"/>
              <a:gd name="connsiteY0" fmla="*/ 0 h 5448698"/>
              <a:gd name="connsiteX1" fmla="*/ 3919144 w 3919144"/>
              <a:gd name="connsiteY1" fmla="*/ 0 h 5448698"/>
              <a:gd name="connsiteX2" fmla="*/ 3912242 w 3919144"/>
              <a:gd name="connsiteY2" fmla="*/ 5303762 h 5448698"/>
              <a:gd name="connsiteX3" fmla="*/ 1363355 w 3919144"/>
              <a:gd name="connsiteY3" fmla="*/ 5448572 h 5448698"/>
              <a:gd name="connsiteX4" fmla="*/ 337 w 3919144"/>
              <a:gd name="connsiteY4" fmla="*/ 4430625 h 5448698"/>
              <a:gd name="connsiteX5" fmla="*/ 12307 w 3919144"/>
              <a:gd name="connsiteY5" fmla="*/ 0 h 5448698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64404"/>
              <a:gd name="connsiteX1" fmla="*/ 3919144 w 3919144"/>
              <a:gd name="connsiteY1" fmla="*/ 0 h 5464404"/>
              <a:gd name="connsiteX2" fmla="*/ 3912242 w 3919144"/>
              <a:gd name="connsiteY2" fmla="*/ 5303762 h 5464404"/>
              <a:gd name="connsiteX3" fmla="*/ 1363355 w 3919144"/>
              <a:gd name="connsiteY3" fmla="*/ 5448572 h 5464404"/>
              <a:gd name="connsiteX4" fmla="*/ 337 w 3919144"/>
              <a:gd name="connsiteY4" fmla="*/ 4430625 h 5464404"/>
              <a:gd name="connsiteX5" fmla="*/ 12307 w 3919144"/>
              <a:gd name="connsiteY5" fmla="*/ 0 h 5464404"/>
              <a:gd name="connsiteX0" fmla="*/ 12307 w 3919144"/>
              <a:gd name="connsiteY0" fmla="*/ 0 h 5454357"/>
              <a:gd name="connsiteX1" fmla="*/ 3919144 w 3919144"/>
              <a:gd name="connsiteY1" fmla="*/ 0 h 5454357"/>
              <a:gd name="connsiteX2" fmla="*/ 3912242 w 3919144"/>
              <a:gd name="connsiteY2" fmla="*/ 5303762 h 5454357"/>
              <a:gd name="connsiteX3" fmla="*/ 1363355 w 3919144"/>
              <a:gd name="connsiteY3" fmla="*/ 5448572 h 5454357"/>
              <a:gd name="connsiteX4" fmla="*/ 337 w 3919144"/>
              <a:gd name="connsiteY4" fmla="*/ 4430625 h 5454357"/>
              <a:gd name="connsiteX5" fmla="*/ 12307 w 3919144"/>
              <a:gd name="connsiteY5" fmla="*/ 0 h 5454357"/>
              <a:gd name="connsiteX0" fmla="*/ 12307 w 3919144"/>
              <a:gd name="connsiteY0" fmla="*/ 0 h 5489165"/>
              <a:gd name="connsiteX1" fmla="*/ 3919144 w 3919144"/>
              <a:gd name="connsiteY1" fmla="*/ 0 h 5489165"/>
              <a:gd name="connsiteX2" fmla="*/ 3912242 w 3919144"/>
              <a:gd name="connsiteY2" fmla="*/ 5303762 h 5489165"/>
              <a:gd name="connsiteX3" fmla="*/ 1356338 w 3919144"/>
              <a:gd name="connsiteY3" fmla="*/ 5483656 h 5489165"/>
              <a:gd name="connsiteX4" fmla="*/ 337 w 3919144"/>
              <a:gd name="connsiteY4" fmla="*/ 4430625 h 5489165"/>
              <a:gd name="connsiteX5" fmla="*/ 12307 w 3919144"/>
              <a:gd name="connsiteY5" fmla="*/ 0 h 5489165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349508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181117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594"/>
              <a:gd name="connsiteX1" fmla="*/ 3912314 w 3912314"/>
              <a:gd name="connsiteY1" fmla="*/ 0 h 5488594"/>
              <a:gd name="connsiteX2" fmla="*/ 3905412 w 3912314"/>
              <a:gd name="connsiteY2" fmla="*/ 5303762 h 5488594"/>
              <a:gd name="connsiteX3" fmla="*/ 1181117 w 3912314"/>
              <a:gd name="connsiteY3" fmla="*/ 5483656 h 5488594"/>
              <a:gd name="connsiteX4" fmla="*/ 523 w 3912314"/>
              <a:gd name="connsiteY4" fmla="*/ 4304323 h 5488594"/>
              <a:gd name="connsiteX5" fmla="*/ 5477 w 3912314"/>
              <a:gd name="connsiteY5" fmla="*/ 0 h 5488594"/>
              <a:gd name="connsiteX0" fmla="*/ 5477 w 3912314"/>
              <a:gd name="connsiteY0" fmla="*/ 0 h 5489007"/>
              <a:gd name="connsiteX1" fmla="*/ 3912314 w 3912314"/>
              <a:gd name="connsiteY1" fmla="*/ 0 h 5489007"/>
              <a:gd name="connsiteX2" fmla="*/ 3905412 w 3912314"/>
              <a:gd name="connsiteY2" fmla="*/ 5303762 h 5489007"/>
              <a:gd name="connsiteX3" fmla="*/ 1181117 w 3912314"/>
              <a:gd name="connsiteY3" fmla="*/ 5483656 h 5489007"/>
              <a:gd name="connsiteX4" fmla="*/ 523 w 3912314"/>
              <a:gd name="connsiteY4" fmla="*/ 4367474 h 5489007"/>
              <a:gd name="connsiteX5" fmla="*/ 5477 w 3912314"/>
              <a:gd name="connsiteY5" fmla="*/ 0 h 5489007"/>
              <a:gd name="connsiteX0" fmla="*/ 5477 w 3912314"/>
              <a:gd name="connsiteY0" fmla="*/ 0 h 5488518"/>
              <a:gd name="connsiteX1" fmla="*/ 3912314 w 3912314"/>
              <a:gd name="connsiteY1" fmla="*/ 0 h 5488518"/>
              <a:gd name="connsiteX2" fmla="*/ 3905412 w 3912314"/>
              <a:gd name="connsiteY2" fmla="*/ 5303762 h 5488518"/>
              <a:gd name="connsiteX3" fmla="*/ 1181117 w 3912314"/>
              <a:gd name="connsiteY3" fmla="*/ 5483656 h 5488518"/>
              <a:gd name="connsiteX4" fmla="*/ 523 w 3912314"/>
              <a:gd name="connsiteY4" fmla="*/ 4367474 h 5488518"/>
              <a:gd name="connsiteX5" fmla="*/ 5477 w 3912314"/>
              <a:gd name="connsiteY5" fmla="*/ 0 h 5488518"/>
              <a:gd name="connsiteX0" fmla="*/ 63735 w 3911885"/>
              <a:gd name="connsiteY0" fmla="*/ 0 h 5496984"/>
              <a:gd name="connsiteX1" fmla="*/ 3911885 w 3911885"/>
              <a:gd name="connsiteY1" fmla="*/ 8466 h 5496984"/>
              <a:gd name="connsiteX2" fmla="*/ 3904983 w 3911885"/>
              <a:gd name="connsiteY2" fmla="*/ 5312228 h 5496984"/>
              <a:gd name="connsiteX3" fmla="*/ 1180688 w 3911885"/>
              <a:gd name="connsiteY3" fmla="*/ 5492122 h 5496984"/>
              <a:gd name="connsiteX4" fmla="*/ 94 w 3911885"/>
              <a:gd name="connsiteY4" fmla="*/ 4375940 h 5496984"/>
              <a:gd name="connsiteX5" fmla="*/ 63735 w 3911885"/>
              <a:gd name="connsiteY5" fmla="*/ 0 h 5496984"/>
              <a:gd name="connsiteX0" fmla="*/ 12623 w 3860773"/>
              <a:gd name="connsiteY0" fmla="*/ 0 h 5496934"/>
              <a:gd name="connsiteX1" fmla="*/ 3860773 w 3860773"/>
              <a:gd name="connsiteY1" fmla="*/ 8466 h 5496934"/>
              <a:gd name="connsiteX2" fmla="*/ 3853871 w 3860773"/>
              <a:gd name="connsiteY2" fmla="*/ 5312228 h 5496934"/>
              <a:gd name="connsiteX3" fmla="*/ 1129576 w 3860773"/>
              <a:gd name="connsiteY3" fmla="*/ 5492122 h 5496934"/>
              <a:gd name="connsiteX4" fmla="*/ 332 w 3860773"/>
              <a:gd name="connsiteY4" fmla="*/ 4367473 h 5496934"/>
              <a:gd name="connsiteX5" fmla="*/ 12623 w 3860773"/>
              <a:gd name="connsiteY5" fmla="*/ 0 h 5496934"/>
              <a:gd name="connsiteX0" fmla="*/ 12623 w 3860773"/>
              <a:gd name="connsiteY0" fmla="*/ 0 h 5496934"/>
              <a:gd name="connsiteX1" fmla="*/ 3860773 w 3860773"/>
              <a:gd name="connsiteY1" fmla="*/ 8466 h 5496934"/>
              <a:gd name="connsiteX2" fmla="*/ 3853871 w 3860773"/>
              <a:gd name="connsiteY2" fmla="*/ 5312228 h 5496934"/>
              <a:gd name="connsiteX3" fmla="*/ 1129576 w 3860773"/>
              <a:gd name="connsiteY3" fmla="*/ 5492122 h 5496934"/>
              <a:gd name="connsiteX4" fmla="*/ 332 w 3860773"/>
              <a:gd name="connsiteY4" fmla="*/ 4367473 h 5496934"/>
              <a:gd name="connsiteX5" fmla="*/ 12623 w 3860773"/>
              <a:gd name="connsiteY5" fmla="*/ 0 h 5496934"/>
              <a:gd name="connsiteX0" fmla="*/ 12623 w 3860773"/>
              <a:gd name="connsiteY0" fmla="*/ 0 h 5496934"/>
              <a:gd name="connsiteX1" fmla="*/ 3860773 w 3860773"/>
              <a:gd name="connsiteY1" fmla="*/ 8466 h 5496934"/>
              <a:gd name="connsiteX2" fmla="*/ 3853871 w 3860773"/>
              <a:gd name="connsiteY2" fmla="*/ 5312228 h 5496934"/>
              <a:gd name="connsiteX3" fmla="*/ 1129576 w 3860773"/>
              <a:gd name="connsiteY3" fmla="*/ 5492122 h 5496934"/>
              <a:gd name="connsiteX4" fmla="*/ 332 w 3860773"/>
              <a:gd name="connsiteY4" fmla="*/ 4367473 h 5496934"/>
              <a:gd name="connsiteX5" fmla="*/ 12623 w 3860773"/>
              <a:gd name="connsiteY5" fmla="*/ 0 h 5496934"/>
              <a:gd name="connsiteX0" fmla="*/ 12623 w 3861825"/>
              <a:gd name="connsiteY0" fmla="*/ 0 h 5496934"/>
              <a:gd name="connsiteX1" fmla="*/ 3860773 w 3861825"/>
              <a:gd name="connsiteY1" fmla="*/ 8466 h 5496934"/>
              <a:gd name="connsiteX2" fmla="*/ 3861208 w 3861825"/>
              <a:gd name="connsiteY2" fmla="*/ 5278361 h 5496934"/>
              <a:gd name="connsiteX3" fmla="*/ 1129576 w 3861825"/>
              <a:gd name="connsiteY3" fmla="*/ 5492122 h 5496934"/>
              <a:gd name="connsiteX4" fmla="*/ 332 w 3861825"/>
              <a:gd name="connsiteY4" fmla="*/ 4367473 h 5496934"/>
              <a:gd name="connsiteX5" fmla="*/ 12623 w 3861825"/>
              <a:gd name="connsiteY5" fmla="*/ 0 h 5496934"/>
              <a:gd name="connsiteX0" fmla="*/ 12623 w 3861220"/>
              <a:gd name="connsiteY0" fmla="*/ 0 h 5496934"/>
              <a:gd name="connsiteX1" fmla="*/ 3552666 w 3861220"/>
              <a:gd name="connsiteY1" fmla="*/ 8466 h 5496934"/>
              <a:gd name="connsiteX2" fmla="*/ 3861208 w 3861220"/>
              <a:gd name="connsiteY2" fmla="*/ 5278361 h 5496934"/>
              <a:gd name="connsiteX3" fmla="*/ 1129576 w 3861220"/>
              <a:gd name="connsiteY3" fmla="*/ 5492122 h 5496934"/>
              <a:gd name="connsiteX4" fmla="*/ 332 w 3861220"/>
              <a:gd name="connsiteY4" fmla="*/ 4367473 h 5496934"/>
              <a:gd name="connsiteX5" fmla="*/ 12623 w 3861220"/>
              <a:gd name="connsiteY5" fmla="*/ 0 h 5496934"/>
              <a:gd name="connsiteX0" fmla="*/ 12623 w 3641173"/>
              <a:gd name="connsiteY0" fmla="*/ 0 h 5496934"/>
              <a:gd name="connsiteX1" fmla="*/ 3552666 w 3641173"/>
              <a:gd name="connsiteY1" fmla="*/ 8466 h 5496934"/>
              <a:gd name="connsiteX2" fmla="*/ 3641132 w 3641173"/>
              <a:gd name="connsiteY2" fmla="*/ 5291061 h 5496934"/>
              <a:gd name="connsiteX3" fmla="*/ 1129576 w 3641173"/>
              <a:gd name="connsiteY3" fmla="*/ 5492122 h 5496934"/>
              <a:gd name="connsiteX4" fmla="*/ 332 w 3641173"/>
              <a:gd name="connsiteY4" fmla="*/ 4367473 h 5496934"/>
              <a:gd name="connsiteX5" fmla="*/ 12623 w 3641173"/>
              <a:gd name="connsiteY5" fmla="*/ 0 h 5496934"/>
              <a:gd name="connsiteX0" fmla="*/ 12623 w 3619179"/>
              <a:gd name="connsiteY0" fmla="*/ 0 h 5496934"/>
              <a:gd name="connsiteX1" fmla="*/ 3552666 w 3619179"/>
              <a:gd name="connsiteY1" fmla="*/ 8466 h 5496934"/>
              <a:gd name="connsiteX2" fmla="*/ 3619125 w 3619179"/>
              <a:gd name="connsiteY2" fmla="*/ 5278361 h 5496934"/>
              <a:gd name="connsiteX3" fmla="*/ 1129576 w 3619179"/>
              <a:gd name="connsiteY3" fmla="*/ 5492122 h 5496934"/>
              <a:gd name="connsiteX4" fmla="*/ 332 w 3619179"/>
              <a:gd name="connsiteY4" fmla="*/ 4367473 h 5496934"/>
              <a:gd name="connsiteX5" fmla="*/ 12623 w 3619179"/>
              <a:gd name="connsiteY5" fmla="*/ 0 h 5496934"/>
              <a:gd name="connsiteX0" fmla="*/ 12623 w 3619179"/>
              <a:gd name="connsiteY0" fmla="*/ 0 h 5496934"/>
              <a:gd name="connsiteX1" fmla="*/ 3552666 w 3619179"/>
              <a:gd name="connsiteY1" fmla="*/ 8466 h 5496934"/>
              <a:gd name="connsiteX2" fmla="*/ 3619125 w 3619179"/>
              <a:gd name="connsiteY2" fmla="*/ 5278361 h 5496934"/>
              <a:gd name="connsiteX3" fmla="*/ 1129576 w 3619179"/>
              <a:gd name="connsiteY3" fmla="*/ 5492122 h 5496934"/>
              <a:gd name="connsiteX4" fmla="*/ 332 w 3619179"/>
              <a:gd name="connsiteY4" fmla="*/ 4367473 h 5496934"/>
              <a:gd name="connsiteX5" fmla="*/ 12623 w 3619179"/>
              <a:gd name="connsiteY5" fmla="*/ 0 h 5496934"/>
              <a:gd name="connsiteX0" fmla="*/ 12623 w 3619351"/>
              <a:gd name="connsiteY0" fmla="*/ 0 h 5496934"/>
              <a:gd name="connsiteX1" fmla="*/ 3607686 w 3619351"/>
              <a:gd name="connsiteY1" fmla="*/ 8466 h 5496934"/>
              <a:gd name="connsiteX2" fmla="*/ 3619125 w 3619351"/>
              <a:gd name="connsiteY2" fmla="*/ 5278361 h 5496934"/>
              <a:gd name="connsiteX3" fmla="*/ 1129576 w 3619351"/>
              <a:gd name="connsiteY3" fmla="*/ 5492122 h 5496934"/>
              <a:gd name="connsiteX4" fmla="*/ 332 w 3619351"/>
              <a:gd name="connsiteY4" fmla="*/ 4367473 h 5496934"/>
              <a:gd name="connsiteX5" fmla="*/ 12623 w 3619351"/>
              <a:gd name="connsiteY5" fmla="*/ 0 h 5496934"/>
              <a:gd name="connsiteX0" fmla="*/ 12623 w 3619351"/>
              <a:gd name="connsiteY0" fmla="*/ 0 h 5496934"/>
              <a:gd name="connsiteX1" fmla="*/ 3607686 w 3619351"/>
              <a:gd name="connsiteY1" fmla="*/ 8466 h 5496934"/>
              <a:gd name="connsiteX2" fmla="*/ 3619125 w 3619351"/>
              <a:gd name="connsiteY2" fmla="*/ 5278361 h 5496934"/>
              <a:gd name="connsiteX3" fmla="*/ 1129576 w 3619351"/>
              <a:gd name="connsiteY3" fmla="*/ 5492122 h 5496934"/>
              <a:gd name="connsiteX4" fmla="*/ 332 w 3619351"/>
              <a:gd name="connsiteY4" fmla="*/ 4367473 h 5496934"/>
              <a:gd name="connsiteX5" fmla="*/ 12623 w 3619351"/>
              <a:gd name="connsiteY5" fmla="*/ 0 h 5496934"/>
              <a:gd name="connsiteX0" fmla="*/ 12623 w 3619351"/>
              <a:gd name="connsiteY0" fmla="*/ 0 h 5496934"/>
              <a:gd name="connsiteX1" fmla="*/ 3607686 w 3619351"/>
              <a:gd name="connsiteY1" fmla="*/ 8466 h 5496934"/>
              <a:gd name="connsiteX2" fmla="*/ 3619125 w 3619351"/>
              <a:gd name="connsiteY2" fmla="*/ 5278361 h 5496934"/>
              <a:gd name="connsiteX3" fmla="*/ 1129576 w 3619351"/>
              <a:gd name="connsiteY3" fmla="*/ 5492122 h 5496934"/>
              <a:gd name="connsiteX4" fmla="*/ 332 w 3619351"/>
              <a:gd name="connsiteY4" fmla="*/ 4367473 h 5496934"/>
              <a:gd name="connsiteX5" fmla="*/ 12623 w 3619351"/>
              <a:gd name="connsiteY5" fmla="*/ 0 h 5496934"/>
              <a:gd name="connsiteX0" fmla="*/ 12623 w 3619351"/>
              <a:gd name="connsiteY0" fmla="*/ 0 h 5484308"/>
              <a:gd name="connsiteX1" fmla="*/ 3607686 w 3619351"/>
              <a:gd name="connsiteY1" fmla="*/ 8466 h 5484308"/>
              <a:gd name="connsiteX2" fmla="*/ 3619125 w 3619351"/>
              <a:gd name="connsiteY2" fmla="*/ 5278361 h 5484308"/>
              <a:gd name="connsiteX3" fmla="*/ 1173592 w 3619351"/>
              <a:gd name="connsiteY3" fmla="*/ 5479422 h 5484308"/>
              <a:gd name="connsiteX4" fmla="*/ 332 w 3619351"/>
              <a:gd name="connsiteY4" fmla="*/ 4367473 h 5484308"/>
              <a:gd name="connsiteX5" fmla="*/ 12623 w 3619351"/>
              <a:gd name="connsiteY5" fmla="*/ 0 h 5484308"/>
              <a:gd name="connsiteX0" fmla="*/ 12623 w 3619351"/>
              <a:gd name="connsiteY0" fmla="*/ 0 h 5459064"/>
              <a:gd name="connsiteX1" fmla="*/ 3607686 w 3619351"/>
              <a:gd name="connsiteY1" fmla="*/ 8466 h 5459064"/>
              <a:gd name="connsiteX2" fmla="*/ 3619125 w 3619351"/>
              <a:gd name="connsiteY2" fmla="*/ 5278361 h 5459064"/>
              <a:gd name="connsiteX3" fmla="*/ 1096565 w 3619351"/>
              <a:gd name="connsiteY3" fmla="*/ 5454022 h 5459064"/>
              <a:gd name="connsiteX4" fmla="*/ 332 w 3619351"/>
              <a:gd name="connsiteY4" fmla="*/ 4367473 h 5459064"/>
              <a:gd name="connsiteX5" fmla="*/ 12623 w 3619351"/>
              <a:gd name="connsiteY5" fmla="*/ 0 h 5459064"/>
              <a:gd name="connsiteX0" fmla="*/ 12623 w 3619351"/>
              <a:gd name="connsiteY0" fmla="*/ 0 h 5459064"/>
              <a:gd name="connsiteX1" fmla="*/ 3607686 w 3619351"/>
              <a:gd name="connsiteY1" fmla="*/ 8466 h 5459064"/>
              <a:gd name="connsiteX2" fmla="*/ 3619125 w 3619351"/>
              <a:gd name="connsiteY2" fmla="*/ 5278361 h 5459064"/>
              <a:gd name="connsiteX3" fmla="*/ 1140580 w 3619351"/>
              <a:gd name="connsiteY3" fmla="*/ 5454022 h 5459064"/>
              <a:gd name="connsiteX4" fmla="*/ 332 w 3619351"/>
              <a:gd name="connsiteY4" fmla="*/ 4367473 h 5459064"/>
              <a:gd name="connsiteX5" fmla="*/ 12623 w 3619351"/>
              <a:gd name="connsiteY5" fmla="*/ 0 h 5459064"/>
              <a:gd name="connsiteX0" fmla="*/ 12623 w 3619351"/>
              <a:gd name="connsiteY0" fmla="*/ 0 h 5459064"/>
              <a:gd name="connsiteX1" fmla="*/ 3607686 w 3619351"/>
              <a:gd name="connsiteY1" fmla="*/ 8466 h 5459064"/>
              <a:gd name="connsiteX2" fmla="*/ 3619125 w 3619351"/>
              <a:gd name="connsiteY2" fmla="*/ 5259311 h 5459064"/>
              <a:gd name="connsiteX3" fmla="*/ 1140580 w 3619351"/>
              <a:gd name="connsiteY3" fmla="*/ 5454022 h 5459064"/>
              <a:gd name="connsiteX4" fmla="*/ 332 w 3619351"/>
              <a:gd name="connsiteY4" fmla="*/ 4367473 h 5459064"/>
              <a:gd name="connsiteX5" fmla="*/ 12623 w 3619351"/>
              <a:gd name="connsiteY5" fmla="*/ 0 h 5459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19351" h="5459064">
                <a:moveTo>
                  <a:pt x="12623" y="0"/>
                </a:moveTo>
                <a:lnTo>
                  <a:pt x="3607686" y="8466"/>
                </a:lnTo>
                <a:cubicBezTo>
                  <a:pt x="3605385" y="1776387"/>
                  <a:pt x="3621426" y="3491390"/>
                  <a:pt x="3619125" y="5259311"/>
                </a:cubicBezTo>
                <a:lnTo>
                  <a:pt x="1140580" y="5454022"/>
                </a:lnTo>
                <a:cubicBezTo>
                  <a:pt x="233260" y="5527045"/>
                  <a:pt x="1814" y="4789520"/>
                  <a:pt x="332" y="4367473"/>
                </a:cubicBezTo>
                <a:cubicBezTo>
                  <a:pt x="-2656" y="2491017"/>
                  <a:pt x="15611" y="1859523"/>
                  <a:pt x="1262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effectLst/>
        </p:spPr>
        <p:txBody>
          <a:bodyPr/>
          <a:lstStyle>
            <a:lvl1pPr algn="ctr">
              <a:defRPr/>
            </a:lvl1pPr>
          </a:lstStyle>
          <a:p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r>
              <a:rPr lang="en-US" noProof="0"/>
              <a:t>Place image here</a:t>
            </a:r>
          </a:p>
        </p:txBody>
      </p:sp>
      <p:sp>
        <p:nvSpPr>
          <p:cNvPr id="15" name="Content Placeholder"/>
          <p:cNvSpPr>
            <a:spLocks noGrp="1"/>
          </p:cNvSpPr>
          <p:nvPr>
            <p:ph idx="1"/>
          </p:nvPr>
        </p:nvSpPr>
        <p:spPr>
          <a:xfrm>
            <a:off x="748832" y="1888383"/>
            <a:ext cx="6200109" cy="4257792"/>
          </a:xfrm>
          <a:prstGeom prst="rect">
            <a:avLst/>
          </a:prstGeom>
        </p:spPr>
        <p:txBody>
          <a:bodyPr lIns="0" tIns="0" rIns="0"/>
          <a:lstStyle>
            <a:lvl1pPr marL="380972" indent="-380972">
              <a:spcAft>
                <a:spcPts val="800"/>
              </a:spcAft>
              <a:buClr>
                <a:schemeClr val="tx1"/>
              </a:buClr>
              <a:buFont typeface="Arial"/>
              <a:buChar char="•"/>
              <a:defRPr sz="2667">
                <a:solidFill>
                  <a:schemeClr val="tx2"/>
                </a:solidFill>
                <a:latin typeface="+mn-lt"/>
              </a:defRPr>
            </a:lvl1pPr>
            <a:lvl2pPr marL="836022" indent="-226468">
              <a:spcAft>
                <a:spcPts val="800"/>
              </a:spcAft>
              <a:buClr>
                <a:schemeClr val="tx1"/>
              </a:buClr>
              <a:defRPr sz="2133">
                <a:solidFill>
                  <a:schemeClr val="accent2"/>
                </a:solidFill>
                <a:latin typeface="+mn-lt"/>
              </a:defRPr>
            </a:lvl2pPr>
            <a:lvl3pPr marL="1445576" indent="-232817">
              <a:spcAft>
                <a:spcPts val="800"/>
              </a:spcAft>
              <a:buClr>
                <a:schemeClr val="tx1"/>
              </a:buClr>
              <a:defRPr>
                <a:solidFill>
                  <a:schemeClr val="accent2"/>
                </a:solidFill>
                <a:latin typeface="+mn-lt"/>
              </a:defRPr>
            </a:lvl3pPr>
            <a:lvl4pPr marL="2209635" indent="-380972"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+mn-lt"/>
              </a:defRPr>
            </a:lvl4pPr>
            <a:lvl5pPr>
              <a:defRPr>
                <a:solidFill>
                  <a:srgbClr val="7F7F7F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747185" y="863016"/>
            <a:ext cx="6201755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Subject Title</a:t>
            </a:r>
          </a:p>
        </p:txBody>
      </p:sp>
      <p:sp>
        <p:nvSpPr>
          <p:cNvPr id="6" name="MC-Code" hidden="1"/>
          <p:cNvSpPr txBox="1"/>
          <p:nvPr/>
        </p:nvSpPr>
        <p:spPr>
          <a:xfrm>
            <a:off x="1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8" name="MC-Code" hidden="1">
            <a:extLst>
              <a:ext uri="{FF2B5EF4-FFF2-40B4-BE49-F238E27FC236}">
                <a16:creationId xmlns:a16="http://schemas.microsoft.com/office/drawing/2014/main" id="{9DAB8AFB-29C5-4FE0-A2BD-C54A8123A829}"/>
              </a:ext>
            </a:extLst>
          </p:cNvPr>
          <p:cNvSpPr txBox="1"/>
          <p:nvPr userDrawn="1"/>
        </p:nvSpPr>
        <p:spPr>
          <a:xfrm>
            <a:off x="1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306467639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3" pos="353">
          <p15:clr>
            <a:srgbClr val="FBAE40"/>
          </p15:clr>
        </p15:guide>
        <p15:guide id="4" pos="3283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ottom Blue Bar"/>
          <p:cNvSpPr/>
          <p:nvPr/>
        </p:nvSpPr>
        <p:spPr>
          <a:xfrm>
            <a:off x="0" y="6175889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accent1"/>
              </a:solidFill>
            </a:endParaRPr>
          </a:p>
        </p:txBody>
      </p:sp>
      <p:pic>
        <p:nvPicPr>
          <p:cNvPr id="10" name="Logo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404" y="6430017"/>
            <a:ext cx="1579577" cy="236937"/>
          </a:xfrm>
          <a:prstGeom prst="rect">
            <a:avLst/>
          </a:prstGeom>
        </p:spPr>
      </p:pic>
      <p:sp>
        <p:nvSpPr>
          <p:cNvPr id="11" name="Slide Number Placeholder"/>
          <p:cNvSpPr txBox="1">
            <a:spLocks/>
          </p:cNvSpPr>
          <p:nvPr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8" name="Content Placeholder"/>
          <p:cNvSpPr>
            <a:spLocks noGrp="1"/>
          </p:cNvSpPr>
          <p:nvPr>
            <p:ph idx="1" hasCustomPrompt="1"/>
          </p:nvPr>
        </p:nvSpPr>
        <p:spPr>
          <a:xfrm>
            <a:off x="745070" y="1845740"/>
            <a:ext cx="11063817" cy="4024485"/>
          </a:xfrm>
          <a:prstGeom prst="rect">
            <a:avLst/>
          </a:prstGeom>
        </p:spPr>
        <p:txBody>
          <a:bodyPr/>
          <a:lstStyle>
            <a:lvl1pPr marL="0" marR="0" indent="0" algn="l" defTabSz="121911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chemeClr val="tx1"/>
              </a:buClr>
              <a:buSzTx/>
              <a:buFont typeface="+mj-lt"/>
              <a:buNone/>
              <a:tabLst/>
              <a:defRPr sz="1333" b="0" baseline="0">
                <a:solidFill>
                  <a:schemeClr val="tx1"/>
                </a:solidFill>
              </a:defRPr>
            </a:lvl1pPr>
            <a:lvl2pPr marL="615903" indent="-306895">
              <a:defRPr sz="2667"/>
            </a:lvl2pPr>
            <a:lvl3pPr marL="1073071" indent="-309011">
              <a:defRPr sz="2667"/>
            </a:lvl3pPr>
            <a:lvl4pPr marL="1530236" indent="-311127">
              <a:buFont typeface="Arial" pitchFamily="34" charset="0"/>
              <a:buChar char="•"/>
              <a:defRPr/>
            </a:lvl4pPr>
            <a:lvl5pPr marL="1985285" indent="-311127">
              <a:defRPr/>
            </a:lvl5pPr>
          </a:lstStyle>
          <a:p>
            <a:pPr marL="304776" marR="0" lvl="0" indent="-304776" algn="l" defTabSz="121911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76" marR="0" lvl="0" indent="-304776" algn="l" defTabSz="121911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76" marR="0" lvl="0" indent="-304776" algn="l" defTabSz="121911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76" marR="0" lvl="0" indent="-304776" algn="l" defTabSz="121911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76" marR="0" lvl="0" indent="-304776" algn="l" defTabSz="121911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76" marR="0" lvl="0" indent="-304776" algn="l" defTabSz="121911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76" marR="0" lvl="0" indent="-304776" algn="l" defTabSz="121911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76" marR="0" lvl="0" indent="-304776" algn="l" defTabSz="121911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endParaRPr kumimoji="0" lang="en-US" sz="1333" b="0" i="0" u="none" strike="noStrike" kern="0" cap="none" spc="0" normalizeH="0" baseline="0" noProof="0">
              <a:ln>
                <a:noFill/>
              </a:ln>
              <a:solidFill>
                <a:srgbClr val="374673"/>
              </a:solidFill>
              <a:effectLst/>
              <a:uLnTx/>
              <a:uFillTx/>
              <a:latin typeface="+mn-lt"/>
              <a:ea typeface="ＭＳ Ｐゴシック"/>
            </a:endParaRPr>
          </a:p>
          <a:p>
            <a:pPr marL="304776" marR="0" lvl="0" indent="-304776" algn="l" defTabSz="121911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endParaRPr kumimoji="0" lang="en-US" sz="1333" b="0" i="0" u="none" strike="noStrike" kern="0" cap="none" spc="0" normalizeH="0" baseline="0" noProof="0">
              <a:ln>
                <a:noFill/>
              </a:ln>
              <a:solidFill>
                <a:srgbClr val="374673"/>
              </a:solidFill>
              <a:effectLst/>
              <a:uLnTx/>
              <a:uFillTx/>
              <a:latin typeface="+mn-lt"/>
              <a:ea typeface="ＭＳ Ｐゴシック"/>
            </a:endParaRPr>
          </a:p>
        </p:txBody>
      </p:sp>
      <p:sp>
        <p:nvSpPr>
          <p:cNvPr id="7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745067" y="863016"/>
            <a:ext cx="6203872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References</a:t>
            </a:r>
          </a:p>
        </p:txBody>
      </p:sp>
      <p:sp>
        <p:nvSpPr>
          <p:cNvPr id="13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12" name="Bottom Blue Bar">
            <a:extLst>
              <a:ext uri="{FF2B5EF4-FFF2-40B4-BE49-F238E27FC236}">
                <a16:creationId xmlns:a16="http://schemas.microsoft.com/office/drawing/2014/main" id="{6576E344-D033-4FD8-A615-A071E053495C}"/>
              </a:ext>
            </a:extLst>
          </p:cNvPr>
          <p:cNvSpPr/>
          <p:nvPr userDrawn="1"/>
        </p:nvSpPr>
        <p:spPr>
          <a:xfrm>
            <a:off x="0" y="6175888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1"/>
              </a:solidFill>
            </a:endParaRPr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C259E0E1-CB7A-498B-8ACD-D2DCFAADC66E}"/>
              </a:ext>
            </a:extLst>
          </p:cNvPr>
          <p:cNvSpPr txBox="1">
            <a:spLocks/>
          </p:cNvSpPr>
          <p:nvPr userDrawn="1"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17" name="MC-Code" hidden="1">
            <a:extLst>
              <a:ext uri="{FF2B5EF4-FFF2-40B4-BE49-F238E27FC236}">
                <a16:creationId xmlns:a16="http://schemas.microsoft.com/office/drawing/2014/main" id="{CD154C19-2974-4A28-86A0-0E6FC72E31F8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A187508-4648-6EAD-181B-226D912082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45017" y="6430016"/>
            <a:ext cx="3020963" cy="23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99619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3" pos="352">
          <p15:clr>
            <a:srgbClr val="FBAE40"/>
          </p15:clr>
        </p15:guide>
        <p15:guide id="4" pos="557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Page Blue - PMS 3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in Picture" descr="cover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3040"/>
            <a:ext cx="12192000" cy="4318000"/>
          </a:xfrm>
          <a:prstGeom prst="rect">
            <a:avLst/>
          </a:prstGeom>
        </p:spPr>
      </p:pic>
      <p:sp>
        <p:nvSpPr>
          <p:cNvPr id="14" name="Color Element"/>
          <p:cNvSpPr/>
          <p:nvPr userDrawn="1"/>
        </p:nvSpPr>
        <p:spPr>
          <a:xfrm>
            <a:off x="1" y="3786842"/>
            <a:ext cx="12217211" cy="2568257"/>
          </a:xfrm>
          <a:prstGeom prst="rect">
            <a:avLst/>
          </a:prstGeom>
          <a:solidFill>
            <a:srgbClr val="AE12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Curve Overlay"/>
          <p:cNvSpPr/>
          <p:nvPr userDrawn="1"/>
        </p:nvSpPr>
        <p:spPr>
          <a:xfrm>
            <a:off x="-30566" y="5066745"/>
            <a:ext cx="12259849" cy="1821864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181254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1812547 h 2036079"/>
              <a:gd name="connsiteX0" fmla="*/ 0 w 9169454"/>
              <a:gd name="connsiteY0" fmla="*/ 1812547 h 1813829"/>
              <a:gd name="connsiteX1" fmla="*/ 9169381 w 9169454"/>
              <a:gd name="connsiteY1" fmla="*/ 1813829 h 1813829"/>
              <a:gd name="connsiteX2" fmla="*/ 9144765 w 9169454"/>
              <a:gd name="connsiteY2" fmla="*/ 64560 h 1813829"/>
              <a:gd name="connsiteX3" fmla="*/ 1047662 w 9169454"/>
              <a:gd name="connsiteY3" fmla="*/ 602625 h 1813829"/>
              <a:gd name="connsiteX4" fmla="*/ 4637 w 9169454"/>
              <a:gd name="connsiteY4" fmla="*/ 0 h 1813829"/>
              <a:gd name="connsiteX5" fmla="*/ 0 w 9169454"/>
              <a:gd name="connsiteY5" fmla="*/ 1812547 h 1813829"/>
              <a:gd name="connsiteX0" fmla="*/ 0 w 9144765"/>
              <a:gd name="connsiteY0" fmla="*/ 1812547 h 1812547"/>
              <a:gd name="connsiteX1" fmla="*/ 9143981 w 9144765"/>
              <a:gd name="connsiteY1" fmla="*/ 1729163 h 1812547"/>
              <a:gd name="connsiteX2" fmla="*/ 9144765 w 9144765"/>
              <a:gd name="connsiteY2" fmla="*/ 64560 h 1812547"/>
              <a:gd name="connsiteX3" fmla="*/ 1047662 w 9144765"/>
              <a:gd name="connsiteY3" fmla="*/ 602625 h 1812547"/>
              <a:gd name="connsiteX4" fmla="*/ 4637 w 9144765"/>
              <a:gd name="connsiteY4" fmla="*/ 0 h 1812547"/>
              <a:gd name="connsiteX5" fmla="*/ 0 w 9144765"/>
              <a:gd name="connsiteY5" fmla="*/ 1812547 h 1812547"/>
              <a:gd name="connsiteX0" fmla="*/ 0 w 9144765"/>
              <a:gd name="connsiteY0" fmla="*/ 1812547 h 1812547"/>
              <a:gd name="connsiteX1" fmla="*/ 9135515 w 9144765"/>
              <a:gd name="connsiteY1" fmla="*/ 1805363 h 1812547"/>
              <a:gd name="connsiteX2" fmla="*/ 9144765 w 9144765"/>
              <a:gd name="connsiteY2" fmla="*/ 64560 h 1812547"/>
              <a:gd name="connsiteX3" fmla="*/ 1047662 w 9144765"/>
              <a:gd name="connsiteY3" fmla="*/ 602625 h 1812547"/>
              <a:gd name="connsiteX4" fmla="*/ 4637 w 9144765"/>
              <a:gd name="connsiteY4" fmla="*/ 0 h 1812547"/>
              <a:gd name="connsiteX5" fmla="*/ 0 w 9144765"/>
              <a:gd name="connsiteY5" fmla="*/ 1812547 h 1812547"/>
              <a:gd name="connsiteX0" fmla="*/ 0 w 9171979"/>
              <a:gd name="connsiteY0" fmla="*/ 1812547 h 1812547"/>
              <a:gd name="connsiteX1" fmla="*/ 9135515 w 9171979"/>
              <a:gd name="connsiteY1" fmla="*/ 1805363 h 1812547"/>
              <a:gd name="connsiteX2" fmla="*/ 9171979 w 9171979"/>
              <a:gd name="connsiteY2" fmla="*/ 64560 h 1812547"/>
              <a:gd name="connsiteX3" fmla="*/ 1047662 w 9171979"/>
              <a:gd name="connsiteY3" fmla="*/ 602625 h 1812547"/>
              <a:gd name="connsiteX4" fmla="*/ 4637 w 9171979"/>
              <a:gd name="connsiteY4" fmla="*/ 0 h 1812547"/>
              <a:gd name="connsiteX5" fmla="*/ 0 w 9171979"/>
              <a:gd name="connsiteY5" fmla="*/ 1812547 h 1812547"/>
              <a:gd name="connsiteX0" fmla="*/ 0 w 9171979"/>
              <a:gd name="connsiteY0" fmla="*/ 1812547 h 1812547"/>
              <a:gd name="connsiteX1" fmla="*/ 9153658 w 9171979"/>
              <a:gd name="connsiteY1" fmla="*/ 1796292 h 1812547"/>
              <a:gd name="connsiteX2" fmla="*/ 9171979 w 9171979"/>
              <a:gd name="connsiteY2" fmla="*/ 64560 h 1812547"/>
              <a:gd name="connsiteX3" fmla="*/ 1047662 w 9171979"/>
              <a:gd name="connsiteY3" fmla="*/ 602625 h 1812547"/>
              <a:gd name="connsiteX4" fmla="*/ 4637 w 9171979"/>
              <a:gd name="connsiteY4" fmla="*/ 0 h 1812547"/>
              <a:gd name="connsiteX5" fmla="*/ 0 w 9171979"/>
              <a:gd name="connsiteY5" fmla="*/ 1812547 h 1812547"/>
              <a:gd name="connsiteX0" fmla="*/ 0 w 9171979"/>
              <a:gd name="connsiteY0" fmla="*/ 1812547 h 1812547"/>
              <a:gd name="connsiteX1" fmla="*/ 9153658 w 9171979"/>
              <a:gd name="connsiteY1" fmla="*/ 1805363 h 1812547"/>
              <a:gd name="connsiteX2" fmla="*/ 9171979 w 9171979"/>
              <a:gd name="connsiteY2" fmla="*/ 64560 h 1812547"/>
              <a:gd name="connsiteX3" fmla="*/ 1047662 w 9171979"/>
              <a:gd name="connsiteY3" fmla="*/ 602625 h 1812547"/>
              <a:gd name="connsiteX4" fmla="*/ 4637 w 9171979"/>
              <a:gd name="connsiteY4" fmla="*/ 0 h 1812547"/>
              <a:gd name="connsiteX5" fmla="*/ 0 w 9171979"/>
              <a:gd name="connsiteY5" fmla="*/ 1812547 h 1812547"/>
              <a:gd name="connsiteX0" fmla="*/ 0 w 9172310"/>
              <a:gd name="connsiteY0" fmla="*/ 1812547 h 1812547"/>
              <a:gd name="connsiteX1" fmla="*/ 9171800 w 9172310"/>
              <a:gd name="connsiteY1" fmla="*/ 1805363 h 1812547"/>
              <a:gd name="connsiteX2" fmla="*/ 9171979 w 9172310"/>
              <a:gd name="connsiteY2" fmla="*/ 64560 h 1812547"/>
              <a:gd name="connsiteX3" fmla="*/ 1047662 w 9172310"/>
              <a:gd name="connsiteY3" fmla="*/ 602625 h 1812547"/>
              <a:gd name="connsiteX4" fmla="*/ 4637 w 9172310"/>
              <a:gd name="connsiteY4" fmla="*/ 0 h 1812547"/>
              <a:gd name="connsiteX5" fmla="*/ 0 w 9172310"/>
              <a:gd name="connsiteY5" fmla="*/ 1812547 h 1812547"/>
              <a:gd name="connsiteX0" fmla="*/ 0 w 9172310"/>
              <a:gd name="connsiteY0" fmla="*/ 1812547 h 1812547"/>
              <a:gd name="connsiteX1" fmla="*/ 9171800 w 9172310"/>
              <a:gd name="connsiteY1" fmla="*/ 1805363 h 1812547"/>
              <a:gd name="connsiteX2" fmla="*/ 9171979 w 9172310"/>
              <a:gd name="connsiteY2" fmla="*/ 64560 h 1812547"/>
              <a:gd name="connsiteX3" fmla="*/ 1047662 w 9172310"/>
              <a:gd name="connsiteY3" fmla="*/ 602625 h 1812547"/>
              <a:gd name="connsiteX4" fmla="*/ 4637 w 9172310"/>
              <a:gd name="connsiteY4" fmla="*/ 0 h 1812547"/>
              <a:gd name="connsiteX5" fmla="*/ 0 w 9172310"/>
              <a:gd name="connsiteY5" fmla="*/ 1812547 h 1812547"/>
              <a:gd name="connsiteX0" fmla="*/ 0 w 9172310"/>
              <a:gd name="connsiteY0" fmla="*/ 1839761 h 1839761"/>
              <a:gd name="connsiteX1" fmla="*/ 9171800 w 9172310"/>
              <a:gd name="connsiteY1" fmla="*/ 1805363 h 1839761"/>
              <a:gd name="connsiteX2" fmla="*/ 9171979 w 9172310"/>
              <a:gd name="connsiteY2" fmla="*/ 64560 h 1839761"/>
              <a:gd name="connsiteX3" fmla="*/ 1047662 w 9172310"/>
              <a:gd name="connsiteY3" fmla="*/ 602625 h 1839761"/>
              <a:gd name="connsiteX4" fmla="*/ 4637 w 9172310"/>
              <a:gd name="connsiteY4" fmla="*/ 0 h 1839761"/>
              <a:gd name="connsiteX5" fmla="*/ 0 w 9172310"/>
              <a:gd name="connsiteY5" fmla="*/ 1839761 h 1839761"/>
              <a:gd name="connsiteX0" fmla="*/ 0 w 9171979"/>
              <a:gd name="connsiteY0" fmla="*/ 1839761 h 1839761"/>
              <a:gd name="connsiteX1" fmla="*/ 9153657 w 9171979"/>
              <a:gd name="connsiteY1" fmla="*/ 1814434 h 1839761"/>
              <a:gd name="connsiteX2" fmla="*/ 9171979 w 9171979"/>
              <a:gd name="connsiteY2" fmla="*/ 64560 h 1839761"/>
              <a:gd name="connsiteX3" fmla="*/ 1047662 w 9171979"/>
              <a:gd name="connsiteY3" fmla="*/ 602625 h 1839761"/>
              <a:gd name="connsiteX4" fmla="*/ 4637 w 9171979"/>
              <a:gd name="connsiteY4" fmla="*/ 0 h 1839761"/>
              <a:gd name="connsiteX5" fmla="*/ 0 w 9171979"/>
              <a:gd name="connsiteY5" fmla="*/ 1839761 h 1839761"/>
              <a:gd name="connsiteX0" fmla="*/ 0 w 9181032"/>
              <a:gd name="connsiteY0" fmla="*/ 1839761 h 1839761"/>
              <a:gd name="connsiteX1" fmla="*/ 9180872 w 9181032"/>
              <a:gd name="connsiteY1" fmla="*/ 1814434 h 1839761"/>
              <a:gd name="connsiteX2" fmla="*/ 9171979 w 9181032"/>
              <a:gd name="connsiteY2" fmla="*/ 64560 h 1839761"/>
              <a:gd name="connsiteX3" fmla="*/ 1047662 w 9181032"/>
              <a:gd name="connsiteY3" fmla="*/ 602625 h 1839761"/>
              <a:gd name="connsiteX4" fmla="*/ 4637 w 9181032"/>
              <a:gd name="connsiteY4" fmla="*/ 0 h 1839761"/>
              <a:gd name="connsiteX5" fmla="*/ 0 w 9181032"/>
              <a:gd name="connsiteY5" fmla="*/ 1839761 h 1839761"/>
              <a:gd name="connsiteX0" fmla="*/ 7418 w 9176905"/>
              <a:gd name="connsiteY0" fmla="*/ 1458761 h 1814575"/>
              <a:gd name="connsiteX1" fmla="*/ 9176745 w 9176905"/>
              <a:gd name="connsiteY1" fmla="*/ 1814434 h 1814575"/>
              <a:gd name="connsiteX2" fmla="*/ 9167852 w 9176905"/>
              <a:gd name="connsiteY2" fmla="*/ 64560 h 1814575"/>
              <a:gd name="connsiteX3" fmla="*/ 1043535 w 9176905"/>
              <a:gd name="connsiteY3" fmla="*/ 602625 h 1814575"/>
              <a:gd name="connsiteX4" fmla="*/ 510 w 9176905"/>
              <a:gd name="connsiteY4" fmla="*/ 0 h 1814575"/>
              <a:gd name="connsiteX5" fmla="*/ 7418 w 9176905"/>
              <a:gd name="connsiteY5" fmla="*/ 1458761 h 1814575"/>
              <a:gd name="connsiteX0" fmla="*/ 7418 w 9176905"/>
              <a:gd name="connsiteY0" fmla="*/ 1574216 h 1814637"/>
              <a:gd name="connsiteX1" fmla="*/ 9176745 w 9176905"/>
              <a:gd name="connsiteY1" fmla="*/ 1814434 h 1814637"/>
              <a:gd name="connsiteX2" fmla="*/ 9167852 w 9176905"/>
              <a:gd name="connsiteY2" fmla="*/ 64560 h 1814637"/>
              <a:gd name="connsiteX3" fmla="*/ 1043535 w 9176905"/>
              <a:gd name="connsiteY3" fmla="*/ 602625 h 1814637"/>
              <a:gd name="connsiteX4" fmla="*/ 510 w 9176905"/>
              <a:gd name="connsiteY4" fmla="*/ 0 h 1814637"/>
              <a:gd name="connsiteX5" fmla="*/ 7418 w 9176905"/>
              <a:gd name="connsiteY5" fmla="*/ 1574216 h 1814637"/>
              <a:gd name="connsiteX0" fmla="*/ 7418 w 9167852"/>
              <a:gd name="connsiteY0" fmla="*/ 1574216 h 1629707"/>
              <a:gd name="connsiteX1" fmla="*/ 9165200 w 9167852"/>
              <a:gd name="connsiteY1" fmla="*/ 1629707 h 1629707"/>
              <a:gd name="connsiteX2" fmla="*/ 9167852 w 9167852"/>
              <a:gd name="connsiteY2" fmla="*/ 64560 h 1629707"/>
              <a:gd name="connsiteX3" fmla="*/ 1043535 w 9167852"/>
              <a:gd name="connsiteY3" fmla="*/ 602625 h 1629707"/>
              <a:gd name="connsiteX4" fmla="*/ 510 w 9167852"/>
              <a:gd name="connsiteY4" fmla="*/ 0 h 1629707"/>
              <a:gd name="connsiteX5" fmla="*/ 7418 w 9167852"/>
              <a:gd name="connsiteY5" fmla="*/ 1574216 h 1629707"/>
              <a:gd name="connsiteX0" fmla="*/ 7418 w 9167852"/>
              <a:gd name="connsiteY0" fmla="*/ 1574216 h 1574216"/>
              <a:gd name="connsiteX1" fmla="*/ 9153654 w 9167852"/>
              <a:gd name="connsiteY1" fmla="*/ 1502707 h 1574216"/>
              <a:gd name="connsiteX2" fmla="*/ 9167852 w 9167852"/>
              <a:gd name="connsiteY2" fmla="*/ 64560 h 1574216"/>
              <a:gd name="connsiteX3" fmla="*/ 1043535 w 9167852"/>
              <a:gd name="connsiteY3" fmla="*/ 602625 h 1574216"/>
              <a:gd name="connsiteX4" fmla="*/ 510 w 9167852"/>
              <a:gd name="connsiteY4" fmla="*/ 0 h 1574216"/>
              <a:gd name="connsiteX5" fmla="*/ 7418 w 9167852"/>
              <a:gd name="connsiteY5" fmla="*/ 1574216 h 1574216"/>
              <a:gd name="connsiteX0" fmla="*/ 7418 w 9167852"/>
              <a:gd name="connsiteY0" fmla="*/ 1574216 h 1574216"/>
              <a:gd name="connsiteX1" fmla="*/ 9165200 w 9167852"/>
              <a:gd name="connsiteY1" fmla="*/ 1560434 h 1574216"/>
              <a:gd name="connsiteX2" fmla="*/ 9167852 w 9167852"/>
              <a:gd name="connsiteY2" fmla="*/ 64560 h 1574216"/>
              <a:gd name="connsiteX3" fmla="*/ 1043535 w 9167852"/>
              <a:gd name="connsiteY3" fmla="*/ 602625 h 1574216"/>
              <a:gd name="connsiteX4" fmla="*/ 510 w 9167852"/>
              <a:gd name="connsiteY4" fmla="*/ 0 h 1574216"/>
              <a:gd name="connsiteX5" fmla="*/ 7418 w 9167852"/>
              <a:gd name="connsiteY5" fmla="*/ 1574216 h 1574216"/>
              <a:gd name="connsiteX0" fmla="*/ 7418 w 9167852"/>
              <a:gd name="connsiteY0" fmla="*/ 1366398 h 1560434"/>
              <a:gd name="connsiteX1" fmla="*/ 9165200 w 9167852"/>
              <a:gd name="connsiteY1" fmla="*/ 1560434 h 1560434"/>
              <a:gd name="connsiteX2" fmla="*/ 9167852 w 9167852"/>
              <a:gd name="connsiteY2" fmla="*/ 64560 h 1560434"/>
              <a:gd name="connsiteX3" fmla="*/ 1043535 w 9167852"/>
              <a:gd name="connsiteY3" fmla="*/ 602625 h 1560434"/>
              <a:gd name="connsiteX4" fmla="*/ 510 w 9167852"/>
              <a:gd name="connsiteY4" fmla="*/ 0 h 1560434"/>
              <a:gd name="connsiteX5" fmla="*/ 7418 w 9167852"/>
              <a:gd name="connsiteY5" fmla="*/ 1366398 h 1560434"/>
              <a:gd name="connsiteX0" fmla="*/ 7418 w 9176905"/>
              <a:gd name="connsiteY0" fmla="*/ 1366398 h 1366398"/>
              <a:gd name="connsiteX1" fmla="*/ 9176745 w 9176905"/>
              <a:gd name="connsiteY1" fmla="*/ 1317979 h 1366398"/>
              <a:gd name="connsiteX2" fmla="*/ 9167852 w 9176905"/>
              <a:gd name="connsiteY2" fmla="*/ 64560 h 1366398"/>
              <a:gd name="connsiteX3" fmla="*/ 1043535 w 9176905"/>
              <a:gd name="connsiteY3" fmla="*/ 602625 h 1366398"/>
              <a:gd name="connsiteX4" fmla="*/ 510 w 9176905"/>
              <a:gd name="connsiteY4" fmla="*/ 0 h 1366398"/>
              <a:gd name="connsiteX5" fmla="*/ 7418 w 9176905"/>
              <a:gd name="connsiteY5" fmla="*/ 1366398 h 1366398"/>
              <a:gd name="connsiteX0" fmla="*/ 7418 w 9176905"/>
              <a:gd name="connsiteY0" fmla="*/ 1366398 h 1366398"/>
              <a:gd name="connsiteX1" fmla="*/ 9176745 w 9176905"/>
              <a:gd name="connsiteY1" fmla="*/ 1364161 h 1366398"/>
              <a:gd name="connsiteX2" fmla="*/ 9167852 w 9176905"/>
              <a:gd name="connsiteY2" fmla="*/ 64560 h 1366398"/>
              <a:gd name="connsiteX3" fmla="*/ 1043535 w 9176905"/>
              <a:gd name="connsiteY3" fmla="*/ 602625 h 1366398"/>
              <a:gd name="connsiteX4" fmla="*/ 510 w 9176905"/>
              <a:gd name="connsiteY4" fmla="*/ 0 h 1366398"/>
              <a:gd name="connsiteX5" fmla="*/ 7418 w 9176905"/>
              <a:gd name="connsiteY5" fmla="*/ 1366398 h 1366398"/>
              <a:gd name="connsiteX0" fmla="*/ 7418 w 9176905"/>
              <a:gd name="connsiteY0" fmla="*/ 1366398 h 1366398"/>
              <a:gd name="connsiteX1" fmla="*/ 9176745 w 9176905"/>
              <a:gd name="connsiteY1" fmla="*/ 1364161 h 1366398"/>
              <a:gd name="connsiteX2" fmla="*/ 9167852 w 9176905"/>
              <a:gd name="connsiteY2" fmla="*/ 64560 h 1366398"/>
              <a:gd name="connsiteX3" fmla="*/ 1043535 w 9176905"/>
              <a:gd name="connsiteY3" fmla="*/ 602625 h 1366398"/>
              <a:gd name="connsiteX4" fmla="*/ 510 w 9176905"/>
              <a:gd name="connsiteY4" fmla="*/ 0 h 1366398"/>
              <a:gd name="connsiteX5" fmla="*/ 7418 w 9176905"/>
              <a:gd name="connsiteY5" fmla="*/ 1366398 h 1366398"/>
              <a:gd name="connsiteX0" fmla="*/ 0 w 9194887"/>
              <a:gd name="connsiteY0" fmla="*/ 1366398 h 1366398"/>
              <a:gd name="connsiteX1" fmla="*/ 9194727 w 9194887"/>
              <a:gd name="connsiteY1" fmla="*/ 1364161 h 1366398"/>
              <a:gd name="connsiteX2" fmla="*/ 9185834 w 9194887"/>
              <a:gd name="connsiteY2" fmla="*/ 64560 h 1366398"/>
              <a:gd name="connsiteX3" fmla="*/ 1061517 w 9194887"/>
              <a:gd name="connsiteY3" fmla="*/ 602625 h 1366398"/>
              <a:gd name="connsiteX4" fmla="*/ 18492 w 9194887"/>
              <a:gd name="connsiteY4" fmla="*/ 0 h 1366398"/>
              <a:gd name="connsiteX5" fmla="*/ 0 w 9194887"/>
              <a:gd name="connsiteY5" fmla="*/ 1366398 h 1366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4887" h="1366398">
                <a:moveTo>
                  <a:pt x="0" y="1366398"/>
                </a:moveTo>
                <a:lnTo>
                  <a:pt x="9194727" y="1364161"/>
                </a:lnTo>
                <a:cubicBezTo>
                  <a:pt x="9196420" y="698018"/>
                  <a:pt x="9184141" y="730703"/>
                  <a:pt x="9185834" y="64560"/>
                </a:cubicBezTo>
                <a:lnTo>
                  <a:pt x="1061517" y="602625"/>
                </a:lnTo>
                <a:cubicBezTo>
                  <a:pt x="687016" y="624165"/>
                  <a:pt x="318026" y="476348"/>
                  <a:pt x="18492" y="0"/>
                </a:cubicBezTo>
                <a:cubicBezTo>
                  <a:pt x="15253" y="696214"/>
                  <a:pt x="3239" y="670184"/>
                  <a:pt x="0" y="13663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chemeClr val="accent1"/>
              </a:solidFill>
            </a:endParaRPr>
          </a:p>
        </p:txBody>
      </p:sp>
      <p:sp>
        <p:nvSpPr>
          <p:cNvPr id="16" name="Subline Presenter Date"/>
          <p:cNvSpPr>
            <a:spLocks noGrp="1"/>
          </p:cNvSpPr>
          <p:nvPr>
            <p:ph type="body" sz="quarter" idx="11" hasCustomPrompt="1"/>
          </p:nvPr>
        </p:nvSpPr>
        <p:spPr>
          <a:xfrm>
            <a:off x="653497" y="4758101"/>
            <a:ext cx="7855504" cy="1249063"/>
          </a:xfrm>
          <a:prstGeom prst="rect">
            <a:avLst/>
          </a:prstGeom>
        </p:spPr>
        <p:txBody>
          <a:bodyPr/>
          <a:lstStyle>
            <a:lvl1pPr>
              <a:defRPr sz="1867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Subtitle Text | Presenter Name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DD-MM-20YY</a:t>
            </a:r>
          </a:p>
        </p:txBody>
      </p:sp>
      <p:sp>
        <p:nvSpPr>
          <p:cNvPr id="17" name="Headline Project Name"/>
          <p:cNvSpPr>
            <a:spLocks noGrp="1"/>
          </p:cNvSpPr>
          <p:nvPr>
            <p:ph type="body" sz="quarter" idx="13" hasCustomPrompt="1"/>
          </p:nvPr>
        </p:nvSpPr>
        <p:spPr>
          <a:xfrm>
            <a:off x="653501" y="3817627"/>
            <a:ext cx="10950297" cy="826757"/>
          </a:xfrm>
          <a:prstGeom prst="rect">
            <a:avLst/>
          </a:prstGeom>
        </p:spPr>
        <p:txBody>
          <a:bodyPr wrap="square" anchor="b" anchorCtr="0">
            <a:noAutofit/>
          </a:bodyPr>
          <a:lstStyle>
            <a:lvl1pPr>
              <a:lnSpc>
                <a:spcPts val="4533"/>
              </a:lnSpc>
              <a:defRPr sz="3733" b="1" i="1" spc="0" baseline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Standard Bariatrics</a:t>
            </a:r>
          </a:p>
        </p:txBody>
      </p:sp>
      <p:sp>
        <p:nvSpPr>
          <p:cNvPr id="9" name="Confidential Statement"/>
          <p:cNvSpPr txBox="1"/>
          <p:nvPr userDrawn="1"/>
        </p:nvSpPr>
        <p:spPr>
          <a:xfrm>
            <a:off x="7947376" y="3968791"/>
            <a:ext cx="4106333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33" cap="none">
                <a:solidFill>
                  <a:schemeClr val="bg1">
                    <a:alpha val="80000"/>
                  </a:schemeClr>
                </a:solidFill>
              </a:rPr>
              <a:t>Confidential – For Internal Use Only – Do Not Copy or Distribute</a:t>
            </a:r>
          </a:p>
        </p:txBody>
      </p:sp>
      <p:sp>
        <p:nvSpPr>
          <p:cNvPr id="10" name="MC-Code" hidden="1"/>
          <p:cNvSpPr txBox="1"/>
          <p:nvPr userDrawn="1"/>
        </p:nvSpPr>
        <p:spPr>
          <a:xfrm>
            <a:off x="8607777" y="3815701"/>
            <a:ext cx="34585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cap="none">
                <a:solidFill>
                  <a:schemeClr val="bg1">
                    <a:alpha val="80000"/>
                  </a:schemeClr>
                </a:solidFill>
                <a:latin typeface="Arial" charset="0"/>
                <a:ea typeface="Arial" charset="0"/>
                <a:cs typeface="Arial" charset="0"/>
              </a:rPr>
              <a:t>MC-XXXXXX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3A3618D-3E88-5358-358D-42BAD77FEF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45017" y="6430016"/>
            <a:ext cx="3020963" cy="23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4287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1784">
          <p15:clr>
            <a:srgbClr val="FBAE40"/>
          </p15:clr>
        </p15:guide>
        <p15:guide id="3" pos="38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">
            <a:extLst>
              <a:ext uri="{FF2B5EF4-FFF2-40B4-BE49-F238E27FC236}">
                <a16:creationId xmlns:a16="http://schemas.microsoft.com/office/drawing/2014/main" id="{2C1FA363-2674-3E50-0462-2F6E234B0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hidden">
          <a:xfrm>
            <a:off x="4" y="6675120"/>
            <a:ext cx="12191997" cy="182880"/>
          </a:xfrm>
          <a:prstGeom prst="rect">
            <a:avLst/>
          </a:prstGeom>
          <a:solidFill>
            <a:srgbClr val="0ED7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93F370-0603-42F8-A7D8-E3390EE70687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48640" y="1710268"/>
            <a:ext cx="8229600" cy="2313093"/>
          </a:xfrm>
        </p:spPr>
        <p:txBody>
          <a:bodyPr anchor="b"/>
          <a:lstStyle>
            <a:lvl1pPr algn="l">
              <a:lnSpc>
                <a:spcPct val="90000"/>
              </a:lnSpc>
              <a:defRPr sz="5333" spc="-67" baseline="0"/>
            </a:lvl1pPr>
          </a:lstStyle>
          <a:p>
            <a:r>
              <a:rPr lang="en-US"/>
              <a:t>[Presentation 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7195B-8D8D-4BD5-8ADD-A390F24676C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48640" y="4754880"/>
            <a:ext cx="8229600" cy="48768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0" indent="0" algn="l">
              <a:spcBef>
                <a:spcPts val="0"/>
              </a:spcBef>
              <a:buNone/>
              <a:defRPr sz="2400"/>
            </a:lvl2pPr>
            <a:lvl3pPr marL="0" indent="0" algn="l">
              <a:spcBef>
                <a:spcPts val="0"/>
              </a:spcBef>
              <a:buNone/>
              <a:defRPr sz="2400"/>
            </a:lvl3pPr>
            <a:lvl4pPr marL="0" indent="0" algn="l">
              <a:spcBef>
                <a:spcPts val="0"/>
              </a:spcBef>
              <a:buNone/>
              <a:defRPr sz="2400"/>
            </a:lvl4pPr>
            <a:lvl5pPr marL="0" indent="0" algn="l">
              <a:spcBef>
                <a:spcPts val="0"/>
              </a:spcBef>
              <a:buNone/>
              <a:defRPr sz="2400"/>
            </a:lvl5pPr>
            <a:lvl6pPr marL="0" indent="0" algn="l">
              <a:spcBef>
                <a:spcPts val="0"/>
              </a:spcBef>
              <a:buNone/>
              <a:defRPr sz="2400"/>
            </a:lvl6pPr>
            <a:lvl7pPr marL="0" indent="0" algn="l">
              <a:spcBef>
                <a:spcPts val="0"/>
              </a:spcBef>
              <a:buNone/>
              <a:defRPr sz="2400"/>
            </a:lvl7pPr>
            <a:lvl8pPr marL="0" indent="0" algn="l">
              <a:spcBef>
                <a:spcPts val="0"/>
              </a:spcBef>
              <a:buNone/>
              <a:defRPr sz="2400"/>
            </a:lvl8pPr>
            <a:lvl9pPr marL="0" indent="0" algn="l">
              <a:spcBef>
                <a:spcPts val="0"/>
              </a:spcBef>
              <a:buNone/>
              <a:defRPr sz="2400"/>
            </a:lvl9pPr>
          </a:lstStyle>
          <a:p>
            <a:r>
              <a:rPr lang="en-US"/>
              <a:t>[Presenter Name]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53666AA-6B16-6340-AF38-96ABF4154B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6099" y="5242560"/>
            <a:ext cx="8229600" cy="36576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600" b="1" cap="all" baseline="0"/>
            </a:lvl1pPr>
            <a:lvl2pPr marL="0" indent="0">
              <a:spcBef>
                <a:spcPts val="0"/>
              </a:spcBef>
              <a:buFontTx/>
              <a:buNone/>
              <a:defRPr sz="1600" b="1" cap="all" baseline="0"/>
            </a:lvl2pPr>
            <a:lvl3pPr marL="0" indent="0">
              <a:spcBef>
                <a:spcPts val="0"/>
              </a:spcBef>
              <a:buFontTx/>
              <a:buNone/>
              <a:defRPr sz="1600" b="1" cap="all" baseline="0"/>
            </a:lvl3pPr>
            <a:lvl4pPr marL="0" indent="0">
              <a:spcBef>
                <a:spcPts val="0"/>
              </a:spcBef>
              <a:buFontTx/>
              <a:buNone/>
              <a:defRPr sz="1600" b="1" cap="all" baseline="0"/>
            </a:lvl4pPr>
            <a:lvl5pPr marL="0" indent="0">
              <a:spcBef>
                <a:spcPts val="0"/>
              </a:spcBef>
              <a:buFontTx/>
              <a:buNone/>
              <a:defRPr sz="1600" b="1" cap="all" baseline="0"/>
            </a:lvl5pPr>
            <a:lvl6pPr marL="0" indent="0">
              <a:spcBef>
                <a:spcPts val="0"/>
              </a:spcBef>
              <a:buFontTx/>
              <a:buNone/>
              <a:defRPr sz="1600" b="1" cap="all" baseline="0"/>
            </a:lvl6pPr>
            <a:lvl7pPr marL="0" indent="0">
              <a:spcBef>
                <a:spcPts val="0"/>
              </a:spcBef>
              <a:buFontTx/>
              <a:buNone/>
              <a:defRPr sz="1600" b="1" cap="all" baseline="0"/>
            </a:lvl7pPr>
            <a:lvl8pPr marL="0" indent="0">
              <a:spcBef>
                <a:spcPts val="0"/>
              </a:spcBef>
              <a:buFontTx/>
              <a:buNone/>
              <a:defRPr sz="1600" b="1" cap="all" baseline="0"/>
            </a:lvl8pPr>
            <a:lvl9pPr marL="0" indent="0">
              <a:spcBef>
                <a:spcPts val="0"/>
              </a:spcBef>
              <a:buFontTx/>
              <a:buNone/>
              <a:defRPr sz="1600" b="1" cap="all" baseline="0"/>
            </a:lvl9pPr>
          </a:lstStyle>
          <a:p>
            <a:pPr lvl="0"/>
            <a:r>
              <a:rPr lang="en-US"/>
              <a:t>[MONTH 00, 0000]</a:t>
            </a:r>
          </a:p>
        </p:txBody>
      </p:sp>
      <p:pic>
        <p:nvPicPr>
          <p:cNvPr id="4" name="Corewell Health">
            <a:extLst>
              <a:ext uri="{FF2B5EF4-FFF2-40B4-BE49-F238E27FC236}">
                <a16:creationId xmlns:a16="http://schemas.microsoft.com/office/drawing/2014/main" id="{871E2462-5B6D-1E02-B949-2815101433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7011" y="303730"/>
            <a:ext cx="5194104" cy="62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8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148">
          <p15:clr>
            <a:srgbClr val="FBAE40"/>
          </p15:clr>
        </p15:guide>
        <p15:guide id="2" orient="horz" pos="80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C5C50C9-5CB7-4938-BEDF-DD2FC7529FA9}"/>
              </a:ext>
            </a:extLst>
          </p:cNvPr>
          <p:cNvSpPr/>
          <p:nvPr userDrawn="1"/>
        </p:nvSpPr>
        <p:spPr>
          <a:xfrm>
            <a:off x="1528763" y="1473246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1368" y="1664208"/>
            <a:ext cx="8586216" cy="2176272"/>
          </a:xfrm>
        </p:spPr>
        <p:txBody>
          <a:bodyPr anchor="ctr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7168" y="4142232"/>
            <a:ext cx="7223760" cy="68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351166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E9770F-9FF3-8B41-B1D3-FE9FBF2C4A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FBB0F1-8593-C443-921F-7789BDB37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291" y="6169500"/>
            <a:ext cx="1691640" cy="318861"/>
          </a:xfrm>
          <a:prstGeom prst="rect">
            <a:avLst/>
          </a:prstGeom>
        </p:spPr>
      </p:pic>
      <p:sp>
        <p:nvSpPr>
          <p:cNvPr id="6" name="Title 14">
            <a:extLst>
              <a:ext uri="{FF2B5EF4-FFF2-40B4-BE49-F238E27FC236}">
                <a16:creationId xmlns:a16="http://schemas.microsoft.com/office/drawing/2014/main" id="{042B0DF9-CC92-F44B-95A9-E76B62019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31" y="4032520"/>
            <a:ext cx="11047143" cy="1164633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algn="l">
              <a:defRPr sz="4800" b="0" baseline="0"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HEADLINE. Headline.</a:t>
            </a:r>
          </a:p>
        </p:txBody>
      </p:sp>
    </p:spTree>
    <p:extLst>
      <p:ext uri="{BB962C8B-B14F-4D97-AF65-F5344CB8AC3E}">
        <p14:creationId xmlns:p14="http://schemas.microsoft.com/office/powerpoint/2010/main" val="28674361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D3A20-BCB9-A691-C9FA-A91FE6419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CDA552-4867-E419-DC90-37D1E44E9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2CB793-4D34-AE41-3F38-2F1D01C61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MC-XXXXXX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F2A11B-152B-0101-DE70-3F7595043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CC44F-1D0C-4370-80A8-D054998D216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666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A2E51-86DC-22D0-CF15-A9A73B4BC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8E032-4ECD-AA6A-9126-4F1F3A1A8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CA417-7C2C-BF14-C18C-2D3D56AEB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AA47B-DB9F-4B5A-827A-A8328D4AD03F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8EEC4-08E3-AAB5-8FDF-871F916AF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383E5-5360-0426-35CD-C1FC08A22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7C14C-3E63-4022-8AEE-0BF00202897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385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ain Divider Page Green - PMS 3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ottom Blue Bar"/>
          <p:cNvSpPr/>
          <p:nvPr/>
        </p:nvSpPr>
        <p:spPr>
          <a:xfrm>
            <a:off x="0" y="6175888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11" name="Curve Element"/>
          <p:cNvSpPr/>
          <p:nvPr/>
        </p:nvSpPr>
        <p:spPr>
          <a:xfrm>
            <a:off x="-4112" y="-3147"/>
            <a:ext cx="12195912" cy="3024861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8537 w 9154751"/>
              <a:gd name="connsiteY0" fmla="*/ 4625597 h 4625597"/>
              <a:gd name="connsiteX1" fmla="*/ 9154635 w 9154751"/>
              <a:gd name="connsiteY1" fmla="*/ 2036079 h 4625597"/>
              <a:gd name="connsiteX2" fmla="*/ 9140602 w 9154751"/>
              <a:gd name="connsiteY2" fmla="*/ 64560 h 4625597"/>
              <a:gd name="connsiteX3" fmla="*/ 1043499 w 9154751"/>
              <a:gd name="connsiteY3" fmla="*/ 602625 h 4625597"/>
              <a:gd name="connsiteX4" fmla="*/ 474 w 9154751"/>
              <a:gd name="connsiteY4" fmla="*/ 0 h 4625597"/>
              <a:gd name="connsiteX5" fmla="*/ 8537 w 9154751"/>
              <a:gd name="connsiteY5" fmla="*/ 4625597 h 4625597"/>
              <a:gd name="connsiteX0" fmla="*/ 8537 w 9142307"/>
              <a:gd name="connsiteY0" fmla="*/ 4625597 h 4625597"/>
              <a:gd name="connsiteX1" fmla="*/ 9141935 w 9142307"/>
              <a:gd name="connsiteY1" fmla="*/ 4588779 h 4625597"/>
              <a:gd name="connsiteX2" fmla="*/ 9140602 w 9142307"/>
              <a:gd name="connsiteY2" fmla="*/ 64560 h 4625597"/>
              <a:gd name="connsiteX3" fmla="*/ 1043499 w 9142307"/>
              <a:gd name="connsiteY3" fmla="*/ 602625 h 4625597"/>
              <a:gd name="connsiteX4" fmla="*/ 474 w 9142307"/>
              <a:gd name="connsiteY4" fmla="*/ 0 h 4625597"/>
              <a:gd name="connsiteX5" fmla="*/ 8537 w 9142307"/>
              <a:gd name="connsiteY5" fmla="*/ 4625597 h 4625597"/>
              <a:gd name="connsiteX0" fmla="*/ 0 w 9156072"/>
              <a:gd name="connsiteY0" fmla="*/ 98533 h 6540590"/>
              <a:gd name="connsiteX1" fmla="*/ 9155700 w 9156072"/>
              <a:gd name="connsiteY1" fmla="*/ 6540573 h 6540590"/>
              <a:gd name="connsiteX2" fmla="*/ 9154367 w 9156072"/>
              <a:gd name="connsiteY2" fmla="*/ 2016354 h 6540590"/>
              <a:gd name="connsiteX3" fmla="*/ 1057264 w 9156072"/>
              <a:gd name="connsiteY3" fmla="*/ 2554419 h 6540590"/>
              <a:gd name="connsiteX4" fmla="*/ 14239 w 9156072"/>
              <a:gd name="connsiteY4" fmla="*/ 1951794 h 6540590"/>
              <a:gd name="connsiteX5" fmla="*/ 0 w 9156072"/>
              <a:gd name="connsiteY5" fmla="*/ 98533 h 6540590"/>
              <a:gd name="connsiteX0" fmla="*/ 0 w 9154367"/>
              <a:gd name="connsiteY0" fmla="*/ 104703 h 2562604"/>
              <a:gd name="connsiteX1" fmla="*/ 9144549 w 9154367"/>
              <a:gd name="connsiteY1" fmla="*/ 90187 h 2562604"/>
              <a:gd name="connsiteX2" fmla="*/ 9154367 w 9154367"/>
              <a:gd name="connsiteY2" fmla="*/ 2022524 h 2562604"/>
              <a:gd name="connsiteX3" fmla="*/ 1057264 w 9154367"/>
              <a:gd name="connsiteY3" fmla="*/ 2560589 h 2562604"/>
              <a:gd name="connsiteX4" fmla="*/ 14239 w 9154367"/>
              <a:gd name="connsiteY4" fmla="*/ 1957964 h 2562604"/>
              <a:gd name="connsiteX5" fmla="*/ 0 w 9154367"/>
              <a:gd name="connsiteY5" fmla="*/ 104703 h 2562604"/>
              <a:gd name="connsiteX0" fmla="*/ 0 w 9189003"/>
              <a:gd name="connsiteY0" fmla="*/ 83109 h 3222192"/>
              <a:gd name="connsiteX1" fmla="*/ 9179185 w 9189003"/>
              <a:gd name="connsiteY1" fmla="*/ 749775 h 3222192"/>
              <a:gd name="connsiteX2" fmla="*/ 9189003 w 9189003"/>
              <a:gd name="connsiteY2" fmla="*/ 2682112 h 3222192"/>
              <a:gd name="connsiteX3" fmla="*/ 1091900 w 9189003"/>
              <a:gd name="connsiteY3" fmla="*/ 3220177 h 3222192"/>
              <a:gd name="connsiteX4" fmla="*/ 48875 w 9189003"/>
              <a:gd name="connsiteY4" fmla="*/ 2617552 h 3222192"/>
              <a:gd name="connsiteX5" fmla="*/ 0 w 9189003"/>
              <a:gd name="connsiteY5" fmla="*/ 83109 h 3222192"/>
              <a:gd name="connsiteX0" fmla="*/ 0 w 9191079"/>
              <a:gd name="connsiteY0" fmla="*/ 83109 h 3222192"/>
              <a:gd name="connsiteX1" fmla="*/ 9190731 w 9191079"/>
              <a:gd name="connsiteY1" fmla="*/ 80138 h 3222192"/>
              <a:gd name="connsiteX2" fmla="*/ 9189003 w 9191079"/>
              <a:gd name="connsiteY2" fmla="*/ 2682112 h 3222192"/>
              <a:gd name="connsiteX3" fmla="*/ 1091900 w 9191079"/>
              <a:gd name="connsiteY3" fmla="*/ 3220177 h 3222192"/>
              <a:gd name="connsiteX4" fmla="*/ 48875 w 9191079"/>
              <a:gd name="connsiteY4" fmla="*/ 2617552 h 3222192"/>
              <a:gd name="connsiteX5" fmla="*/ 0 w 9191079"/>
              <a:gd name="connsiteY5" fmla="*/ 83109 h 3222192"/>
              <a:gd name="connsiteX0" fmla="*/ 0 w 9179533"/>
              <a:gd name="connsiteY0" fmla="*/ 679616 h 3218336"/>
              <a:gd name="connsiteX1" fmla="*/ 9179185 w 9179533"/>
              <a:gd name="connsiteY1" fmla="*/ 76282 h 3218336"/>
              <a:gd name="connsiteX2" fmla="*/ 9177457 w 9179533"/>
              <a:gd name="connsiteY2" fmla="*/ 2678256 h 3218336"/>
              <a:gd name="connsiteX3" fmla="*/ 1080354 w 9179533"/>
              <a:gd name="connsiteY3" fmla="*/ 3216321 h 3218336"/>
              <a:gd name="connsiteX4" fmla="*/ 37329 w 9179533"/>
              <a:gd name="connsiteY4" fmla="*/ 2613696 h 3218336"/>
              <a:gd name="connsiteX5" fmla="*/ 0 w 9179533"/>
              <a:gd name="connsiteY5" fmla="*/ 679616 h 3218336"/>
              <a:gd name="connsiteX0" fmla="*/ 0 w 9156442"/>
              <a:gd name="connsiteY0" fmla="*/ 333252 h 3218336"/>
              <a:gd name="connsiteX1" fmla="*/ 9156094 w 9156442"/>
              <a:gd name="connsiteY1" fmla="*/ 76282 h 3218336"/>
              <a:gd name="connsiteX2" fmla="*/ 9154366 w 9156442"/>
              <a:gd name="connsiteY2" fmla="*/ 2678256 h 3218336"/>
              <a:gd name="connsiteX3" fmla="*/ 1057263 w 9156442"/>
              <a:gd name="connsiteY3" fmla="*/ 3216321 h 3218336"/>
              <a:gd name="connsiteX4" fmla="*/ 14238 w 9156442"/>
              <a:gd name="connsiteY4" fmla="*/ 2613696 h 3218336"/>
              <a:gd name="connsiteX5" fmla="*/ 0 w 9156442"/>
              <a:gd name="connsiteY5" fmla="*/ 333252 h 3218336"/>
              <a:gd name="connsiteX0" fmla="*/ 0 w 9156442"/>
              <a:gd name="connsiteY0" fmla="*/ 88259 h 2973343"/>
              <a:gd name="connsiteX1" fmla="*/ 9156094 w 9156442"/>
              <a:gd name="connsiteY1" fmla="*/ 258471 h 2973343"/>
              <a:gd name="connsiteX2" fmla="*/ 9154366 w 9156442"/>
              <a:gd name="connsiteY2" fmla="*/ 2433263 h 2973343"/>
              <a:gd name="connsiteX3" fmla="*/ 1057263 w 9156442"/>
              <a:gd name="connsiteY3" fmla="*/ 2971328 h 2973343"/>
              <a:gd name="connsiteX4" fmla="*/ 14238 w 9156442"/>
              <a:gd name="connsiteY4" fmla="*/ 2368703 h 2973343"/>
              <a:gd name="connsiteX5" fmla="*/ 0 w 9156442"/>
              <a:gd name="connsiteY5" fmla="*/ 88259 h 2973343"/>
              <a:gd name="connsiteX0" fmla="*/ 0 w 9156442"/>
              <a:gd name="connsiteY0" fmla="*/ 88259 h 2973343"/>
              <a:gd name="connsiteX1" fmla="*/ 9156094 w 9156442"/>
              <a:gd name="connsiteY1" fmla="*/ 96835 h 2973343"/>
              <a:gd name="connsiteX2" fmla="*/ 9154366 w 9156442"/>
              <a:gd name="connsiteY2" fmla="*/ 2433263 h 2973343"/>
              <a:gd name="connsiteX3" fmla="*/ 1057263 w 9156442"/>
              <a:gd name="connsiteY3" fmla="*/ 2971328 h 2973343"/>
              <a:gd name="connsiteX4" fmla="*/ 14238 w 9156442"/>
              <a:gd name="connsiteY4" fmla="*/ 2368703 h 2973343"/>
              <a:gd name="connsiteX5" fmla="*/ 0 w 9156442"/>
              <a:gd name="connsiteY5" fmla="*/ 88259 h 2973343"/>
              <a:gd name="connsiteX0" fmla="*/ 0 w 9167987"/>
              <a:gd name="connsiteY0" fmla="*/ 615307 h 2957755"/>
              <a:gd name="connsiteX1" fmla="*/ 9167639 w 9167987"/>
              <a:gd name="connsiteY1" fmla="*/ 81247 h 2957755"/>
              <a:gd name="connsiteX2" fmla="*/ 9165911 w 9167987"/>
              <a:gd name="connsiteY2" fmla="*/ 2417675 h 2957755"/>
              <a:gd name="connsiteX3" fmla="*/ 1068808 w 9167987"/>
              <a:gd name="connsiteY3" fmla="*/ 2955740 h 2957755"/>
              <a:gd name="connsiteX4" fmla="*/ 25783 w 9167987"/>
              <a:gd name="connsiteY4" fmla="*/ 2353115 h 2957755"/>
              <a:gd name="connsiteX5" fmla="*/ 0 w 9167987"/>
              <a:gd name="connsiteY5" fmla="*/ 615307 h 2957755"/>
              <a:gd name="connsiteX0" fmla="*/ 0 w 9167987"/>
              <a:gd name="connsiteY0" fmla="*/ 522944 h 2957755"/>
              <a:gd name="connsiteX1" fmla="*/ 9167639 w 9167987"/>
              <a:gd name="connsiteY1" fmla="*/ 81247 h 2957755"/>
              <a:gd name="connsiteX2" fmla="*/ 9165911 w 9167987"/>
              <a:gd name="connsiteY2" fmla="*/ 2417675 h 2957755"/>
              <a:gd name="connsiteX3" fmla="*/ 1068808 w 9167987"/>
              <a:gd name="connsiteY3" fmla="*/ 2955740 h 2957755"/>
              <a:gd name="connsiteX4" fmla="*/ 25783 w 9167987"/>
              <a:gd name="connsiteY4" fmla="*/ 2353115 h 2957755"/>
              <a:gd name="connsiteX5" fmla="*/ 0 w 9167987"/>
              <a:gd name="connsiteY5" fmla="*/ 522944 h 2957755"/>
              <a:gd name="connsiteX0" fmla="*/ 0 w 9167987"/>
              <a:gd name="connsiteY0" fmla="*/ 99158 h 2533969"/>
              <a:gd name="connsiteX1" fmla="*/ 9167639 w 9167987"/>
              <a:gd name="connsiteY1" fmla="*/ 338643 h 2533969"/>
              <a:gd name="connsiteX2" fmla="*/ 9165911 w 9167987"/>
              <a:gd name="connsiteY2" fmla="*/ 1993889 h 2533969"/>
              <a:gd name="connsiteX3" fmla="*/ 1068808 w 9167987"/>
              <a:gd name="connsiteY3" fmla="*/ 2531954 h 2533969"/>
              <a:gd name="connsiteX4" fmla="*/ 25783 w 9167987"/>
              <a:gd name="connsiteY4" fmla="*/ 1929329 h 2533969"/>
              <a:gd name="connsiteX5" fmla="*/ 0 w 9167987"/>
              <a:gd name="connsiteY5" fmla="*/ 99158 h 2533969"/>
              <a:gd name="connsiteX0" fmla="*/ 0 w 9167987"/>
              <a:gd name="connsiteY0" fmla="*/ 99158 h 2533969"/>
              <a:gd name="connsiteX1" fmla="*/ 9167639 w 9167987"/>
              <a:gd name="connsiteY1" fmla="*/ 107734 h 2533969"/>
              <a:gd name="connsiteX2" fmla="*/ 9165911 w 9167987"/>
              <a:gd name="connsiteY2" fmla="*/ 1993889 h 2533969"/>
              <a:gd name="connsiteX3" fmla="*/ 1068808 w 9167987"/>
              <a:gd name="connsiteY3" fmla="*/ 2531954 h 2533969"/>
              <a:gd name="connsiteX4" fmla="*/ 25783 w 9167987"/>
              <a:gd name="connsiteY4" fmla="*/ 1929329 h 2533969"/>
              <a:gd name="connsiteX5" fmla="*/ 0 w 9167987"/>
              <a:gd name="connsiteY5" fmla="*/ 99158 h 2533969"/>
              <a:gd name="connsiteX0" fmla="*/ 0 w 9167987"/>
              <a:gd name="connsiteY0" fmla="*/ 116532 h 2551343"/>
              <a:gd name="connsiteX1" fmla="*/ 9167639 w 9167987"/>
              <a:gd name="connsiteY1" fmla="*/ 90472 h 2551343"/>
              <a:gd name="connsiteX2" fmla="*/ 9165911 w 9167987"/>
              <a:gd name="connsiteY2" fmla="*/ 2011263 h 2551343"/>
              <a:gd name="connsiteX3" fmla="*/ 1068808 w 9167987"/>
              <a:gd name="connsiteY3" fmla="*/ 2549328 h 2551343"/>
              <a:gd name="connsiteX4" fmla="*/ 25783 w 9167987"/>
              <a:gd name="connsiteY4" fmla="*/ 1946703 h 2551343"/>
              <a:gd name="connsiteX5" fmla="*/ 0 w 9167987"/>
              <a:gd name="connsiteY5" fmla="*/ 11653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99368 h 2362729"/>
              <a:gd name="connsiteX1" fmla="*/ 9145414 w 9145762"/>
              <a:gd name="connsiteY1" fmla="*/ 95533 h 2362729"/>
              <a:gd name="connsiteX2" fmla="*/ 9143686 w 9145762"/>
              <a:gd name="connsiteY2" fmla="*/ 1822649 h 2362729"/>
              <a:gd name="connsiteX3" fmla="*/ 1046583 w 9145762"/>
              <a:gd name="connsiteY3" fmla="*/ 2360714 h 2362729"/>
              <a:gd name="connsiteX4" fmla="*/ 3558 w 9145762"/>
              <a:gd name="connsiteY4" fmla="*/ 1758089 h 2362729"/>
              <a:gd name="connsiteX5" fmla="*/ 0 w 9145762"/>
              <a:gd name="connsiteY5" fmla="*/ 99368 h 2362729"/>
              <a:gd name="connsiteX0" fmla="*/ 0 w 9145762"/>
              <a:gd name="connsiteY0" fmla="*/ 3835 h 2267196"/>
              <a:gd name="connsiteX1" fmla="*/ 9145414 w 9145762"/>
              <a:gd name="connsiteY1" fmla="*/ 0 h 2267196"/>
              <a:gd name="connsiteX2" fmla="*/ 9143686 w 9145762"/>
              <a:gd name="connsiteY2" fmla="*/ 1727116 h 2267196"/>
              <a:gd name="connsiteX3" fmla="*/ 1046583 w 9145762"/>
              <a:gd name="connsiteY3" fmla="*/ 2265181 h 2267196"/>
              <a:gd name="connsiteX4" fmla="*/ 3558 w 9145762"/>
              <a:gd name="connsiteY4" fmla="*/ 1662556 h 2267196"/>
              <a:gd name="connsiteX5" fmla="*/ 0 w 9145762"/>
              <a:gd name="connsiteY5" fmla="*/ 3835 h 2267196"/>
              <a:gd name="connsiteX0" fmla="*/ 0 w 9146934"/>
              <a:gd name="connsiteY0" fmla="*/ 3835 h 2267196"/>
              <a:gd name="connsiteX1" fmla="*/ 9145414 w 9146934"/>
              <a:gd name="connsiteY1" fmla="*/ 0 h 2267196"/>
              <a:gd name="connsiteX2" fmla="*/ 9143686 w 9146934"/>
              <a:gd name="connsiteY2" fmla="*/ 1727116 h 2267196"/>
              <a:gd name="connsiteX3" fmla="*/ 1046583 w 9146934"/>
              <a:gd name="connsiteY3" fmla="*/ 2265181 h 2267196"/>
              <a:gd name="connsiteX4" fmla="*/ 3558 w 9146934"/>
              <a:gd name="connsiteY4" fmla="*/ 1662556 h 2267196"/>
              <a:gd name="connsiteX5" fmla="*/ 0 w 9146934"/>
              <a:gd name="connsiteY5" fmla="*/ 3835 h 2267196"/>
              <a:gd name="connsiteX0" fmla="*/ 0 w 9146934"/>
              <a:gd name="connsiteY0" fmla="*/ 0 h 2268646"/>
              <a:gd name="connsiteX1" fmla="*/ 9145414 w 9146934"/>
              <a:gd name="connsiteY1" fmla="*/ 1450 h 2268646"/>
              <a:gd name="connsiteX2" fmla="*/ 9143686 w 9146934"/>
              <a:gd name="connsiteY2" fmla="*/ 1728566 h 2268646"/>
              <a:gd name="connsiteX3" fmla="*/ 1046583 w 9146934"/>
              <a:gd name="connsiteY3" fmla="*/ 2266631 h 2268646"/>
              <a:gd name="connsiteX4" fmla="*/ 3558 w 9146934"/>
              <a:gd name="connsiteY4" fmla="*/ 1664006 h 2268646"/>
              <a:gd name="connsiteX5" fmla="*/ 0 w 9146934"/>
              <a:gd name="connsiteY5" fmla="*/ 0 h 2268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6934" h="2268646">
                <a:moveTo>
                  <a:pt x="0" y="0"/>
                </a:moveTo>
                <a:lnTo>
                  <a:pt x="9145414" y="1450"/>
                </a:lnTo>
                <a:cubicBezTo>
                  <a:pt x="9147107" y="243357"/>
                  <a:pt x="9148343" y="1216784"/>
                  <a:pt x="9143686" y="1728566"/>
                </a:cubicBezTo>
                <a:lnTo>
                  <a:pt x="1046583" y="2266631"/>
                </a:lnTo>
                <a:cubicBezTo>
                  <a:pt x="672082" y="2288171"/>
                  <a:pt x="303092" y="2140354"/>
                  <a:pt x="3558" y="1664006"/>
                </a:cubicBezTo>
                <a:cubicBezTo>
                  <a:pt x="3494" y="864795"/>
                  <a:pt x="3239" y="662686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200"/>
          </a:p>
        </p:txBody>
      </p:sp>
      <p:pic>
        <p:nvPicPr>
          <p:cNvPr id="21" name="Logo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402" y="6430016"/>
            <a:ext cx="1579577" cy="236937"/>
          </a:xfrm>
          <a:prstGeom prst="rect">
            <a:avLst/>
          </a:prstGeom>
        </p:spPr>
      </p:pic>
      <p:sp>
        <p:nvSpPr>
          <p:cNvPr id="22" name="Slide Number Placeholder"/>
          <p:cNvSpPr txBox="1">
            <a:spLocks/>
          </p:cNvSpPr>
          <p:nvPr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16" name="Second Line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808721" y="1668737"/>
            <a:ext cx="10863991" cy="1249063"/>
          </a:xfrm>
          <a:prstGeom prst="rect">
            <a:avLst/>
          </a:prstGeom>
          <a:effectLst/>
        </p:spPr>
        <p:txBody>
          <a:bodyPr/>
          <a:lstStyle>
            <a:lvl1pPr>
              <a:defRPr sz="2667" i="1" baseline="0">
                <a:solidFill>
                  <a:srgbClr val="FFFFFF"/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/>
              <a:t>Second Line</a:t>
            </a:r>
          </a:p>
        </p:txBody>
      </p:sp>
      <p:sp>
        <p:nvSpPr>
          <p:cNvPr id="17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808724" y="482744"/>
            <a:ext cx="10950297" cy="1262435"/>
          </a:xfrm>
          <a:prstGeom prst="rect">
            <a:avLst/>
          </a:prstGeom>
          <a:effectLst/>
        </p:spPr>
        <p:txBody>
          <a:bodyPr wrap="square" anchor="b" anchorCtr="0">
            <a:noAutofit/>
          </a:bodyPr>
          <a:lstStyle>
            <a:lvl1pPr>
              <a:lnSpc>
                <a:spcPts val="4533"/>
              </a:lnSpc>
              <a:defRPr sz="3733" b="1" i="1" spc="0" baseline="0">
                <a:solidFill>
                  <a:schemeClr val="bg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r>
              <a:rPr lang="en-US"/>
              <a:t>Main Section Divider Page: Title Line</a:t>
            </a:r>
          </a:p>
        </p:txBody>
      </p:sp>
      <p:sp>
        <p:nvSpPr>
          <p:cNvPr id="12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pic>
        <p:nvPicPr>
          <p:cNvPr id="9" name="Main Picture" descr="maindivider3.png">
            <a:extLst>
              <a:ext uri="{FF2B5EF4-FFF2-40B4-BE49-F238E27FC236}">
                <a16:creationId xmlns:a16="http://schemas.microsoft.com/office/drawing/2014/main" id="{F8E611BA-2500-4146-A322-CC6C9EBA4D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44310"/>
            <a:ext cx="12192000" cy="4635500"/>
          </a:xfrm>
          <a:prstGeom prst="rect">
            <a:avLst/>
          </a:prstGeom>
        </p:spPr>
      </p:pic>
      <p:sp>
        <p:nvSpPr>
          <p:cNvPr id="10" name="Bottom Blue Bar">
            <a:extLst>
              <a:ext uri="{FF2B5EF4-FFF2-40B4-BE49-F238E27FC236}">
                <a16:creationId xmlns:a16="http://schemas.microsoft.com/office/drawing/2014/main" id="{675A8238-F235-4ED2-8EF3-7C6D428FB453}"/>
              </a:ext>
            </a:extLst>
          </p:cNvPr>
          <p:cNvSpPr/>
          <p:nvPr userDrawn="1"/>
        </p:nvSpPr>
        <p:spPr>
          <a:xfrm>
            <a:off x="0" y="6175887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1"/>
              </a:solidFill>
            </a:endParaRPr>
          </a:p>
        </p:txBody>
      </p:sp>
      <p:sp>
        <p:nvSpPr>
          <p:cNvPr id="13" name="Curve Element">
            <a:extLst>
              <a:ext uri="{FF2B5EF4-FFF2-40B4-BE49-F238E27FC236}">
                <a16:creationId xmlns:a16="http://schemas.microsoft.com/office/drawing/2014/main" id="{D7B6084B-26EC-4568-8A72-9E5D4CEB071B}"/>
              </a:ext>
            </a:extLst>
          </p:cNvPr>
          <p:cNvSpPr/>
          <p:nvPr userDrawn="1"/>
        </p:nvSpPr>
        <p:spPr>
          <a:xfrm>
            <a:off x="-4112" y="-3147"/>
            <a:ext cx="12195912" cy="3024861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8537 w 9154751"/>
              <a:gd name="connsiteY0" fmla="*/ 4625597 h 4625597"/>
              <a:gd name="connsiteX1" fmla="*/ 9154635 w 9154751"/>
              <a:gd name="connsiteY1" fmla="*/ 2036079 h 4625597"/>
              <a:gd name="connsiteX2" fmla="*/ 9140602 w 9154751"/>
              <a:gd name="connsiteY2" fmla="*/ 64560 h 4625597"/>
              <a:gd name="connsiteX3" fmla="*/ 1043499 w 9154751"/>
              <a:gd name="connsiteY3" fmla="*/ 602625 h 4625597"/>
              <a:gd name="connsiteX4" fmla="*/ 474 w 9154751"/>
              <a:gd name="connsiteY4" fmla="*/ 0 h 4625597"/>
              <a:gd name="connsiteX5" fmla="*/ 8537 w 9154751"/>
              <a:gd name="connsiteY5" fmla="*/ 4625597 h 4625597"/>
              <a:gd name="connsiteX0" fmla="*/ 8537 w 9142307"/>
              <a:gd name="connsiteY0" fmla="*/ 4625597 h 4625597"/>
              <a:gd name="connsiteX1" fmla="*/ 9141935 w 9142307"/>
              <a:gd name="connsiteY1" fmla="*/ 4588779 h 4625597"/>
              <a:gd name="connsiteX2" fmla="*/ 9140602 w 9142307"/>
              <a:gd name="connsiteY2" fmla="*/ 64560 h 4625597"/>
              <a:gd name="connsiteX3" fmla="*/ 1043499 w 9142307"/>
              <a:gd name="connsiteY3" fmla="*/ 602625 h 4625597"/>
              <a:gd name="connsiteX4" fmla="*/ 474 w 9142307"/>
              <a:gd name="connsiteY4" fmla="*/ 0 h 4625597"/>
              <a:gd name="connsiteX5" fmla="*/ 8537 w 9142307"/>
              <a:gd name="connsiteY5" fmla="*/ 4625597 h 4625597"/>
              <a:gd name="connsiteX0" fmla="*/ 0 w 9156072"/>
              <a:gd name="connsiteY0" fmla="*/ 98533 h 6540590"/>
              <a:gd name="connsiteX1" fmla="*/ 9155700 w 9156072"/>
              <a:gd name="connsiteY1" fmla="*/ 6540573 h 6540590"/>
              <a:gd name="connsiteX2" fmla="*/ 9154367 w 9156072"/>
              <a:gd name="connsiteY2" fmla="*/ 2016354 h 6540590"/>
              <a:gd name="connsiteX3" fmla="*/ 1057264 w 9156072"/>
              <a:gd name="connsiteY3" fmla="*/ 2554419 h 6540590"/>
              <a:gd name="connsiteX4" fmla="*/ 14239 w 9156072"/>
              <a:gd name="connsiteY4" fmla="*/ 1951794 h 6540590"/>
              <a:gd name="connsiteX5" fmla="*/ 0 w 9156072"/>
              <a:gd name="connsiteY5" fmla="*/ 98533 h 6540590"/>
              <a:gd name="connsiteX0" fmla="*/ 0 w 9154367"/>
              <a:gd name="connsiteY0" fmla="*/ 104703 h 2562604"/>
              <a:gd name="connsiteX1" fmla="*/ 9144549 w 9154367"/>
              <a:gd name="connsiteY1" fmla="*/ 90187 h 2562604"/>
              <a:gd name="connsiteX2" fmla="*/ 9154367 w 9154367"/>
              <a:gd name="connsiteY2" fmla="*/ 2022524 h 2562604"/>
              <a:gd name="connsiteX3" fmla="*/ 1057264 w 9154367"/>
              <a:gd name="connsiteY3" fmla="*/ 2560589 h 2562604"/>
              <a:gd name="connsiteX4" fmla="*/ 14239 w 9154367"/>
              <a:gd name="connsiteY4" fmla="*/ 1957964 h 2562604"/>
              <a:gd name="connsiteX5" fmla="*/ 0 w 9154367"/>
              <a:gd name="connsiteY5" fmla="*/ 104703 h 2562604"/>
              <a:gd name="connsiteX0" fmla="*/ 0 w 9189003"/>
              <a:gd name="connsiteY0" fmla="*/ 83109 h 3222192"/>
              <a:gd name="connsiteX1" fmla="*/ 9179185 w 9189003"/>
              <a:gd name="connsiteY1" fmla="*/ 749775 h 3222192"/>
              <a:gd name="connsiteX2" fmla="*/ 9189003 w 9189003"/>
              <a:gd name="connsiteY2" fmla="*/ 2682112 h 3222192"/>
              <a:gd name="connsiteX3" fmla="*/ 1091900 w 9189003"/>
              <a:gd name="connsiteY3" fmla="*/ 3220177 h 3222192"/>
              <a:gd name="connsiteX4" fmla="*/ 48875 w 9189003"/>
              <a:gd name="connsiteY4" fmla="*/ 2617552 h 3222192"/>
              <a:gd name="connsiteX5" fmla="*/ 0 w 9189003"/>
              <a:gd name="connsiteY5" fmla="*/ 83109 h 3222192"/>
              <a:gd name="connsiteX0" fmla="*/ 0 w 9191079"/>
              <a:gd name="connsiteY0" fmla="*/ 83109 h 3222192"/>
              <a:gd name="connsiteX1" fmla="*/ 9190731 w 9191079"/>
              <a:gd name="connsiteY1" fmla="*/ 80138 h 3222192"/>
              <a:gd name="connsiteX2" fmla="*/ 9189003 w 9191079"/>
              <a:gd name="connsiteY2" fmla="*/ 2682112 h 3222192"/>
              <a:gd name="connsiteX3" fmla="*/ 1091900 w 9191079"/>
              <a:gd name="connsiteY3" fmla="*/ 3220177 h 3222192"/>
              <a:gd name="connsiteX4" fmla="*/ 48875 w 9191079"/>
              <a:gd name="connsiteY4" fmla="*/ 2617552 h 3222192"/>
              <a:gd name="connsiteX5" fmla="*/ 0 w 9191079"/>
              <a:gd name="connsiteY5" fmla="*/ 83109 h 3222192"/>
              <a:gd name="connsiteX0" fmla="*/ 0 w 9179533"/>
              <a:gd name="connsiteY0" fmla="*/ 679616 h 3218336"/>
              <a:gd name="connsiteX1" fmla="*/ 9179185 w 9179533"/>
              <a:gd name="connsiteY1" fmla="*/ 76282 h 3218336"/>
              <a:gd name="connsiteX2" fmla="*/ 9177457 w 9179533"/>
              <a:gd name="connsiteY2" fmla="*/ 2678256 h 3218336"/>
              <a:gd name="connsiteX3" fmla="*/ 1080354 w 9179533"/>
              <a:gd name="connsiteY3" fmla="*/ 3216321 h 3218336"/>
              <a:gd name="connsiteX4" fmla="*/ 37329 w 9179533"/>
              <a:gd name="connsiteY4" fmla="*/ 2613696 h 3218336"/>
              <a:gd name="connsiteX5" fmla="*/ 0 w 9179533"/>
              <a:gd name="connsiteY5" fmla="*/ 679616 h 3218336"/>
              <a:gd name="connsiteX0" fmla="*/ 0 w 9156442"/>
              <a:gd name="connsiteY0" fmla="*/ 333252 h 3218336"/>
              <a:gd name="connsiteX1" fmla="*/ 9156094 w 9156442"/>
              <a:gd name="connsiteY1" fmla="*/ 76282 h 3218336"/>
              <a:gd name="connsiteX2" fmla="*/ 9154366 w 9156442"/>
              <a:gd name="connsiteY2" fmla="*/ 2678256 h 3218336"/>
              <a:gd name="connsiteX3" fmla="*/ 1057263 w 9156442"/>
              <a:gd name="connsiteY3" fmla="*/ 3216321 h 3218336"/>
              <a:gd name="connsiteX4" fmla="*/ 14238 w 9156442"/>
              <a:gd name="connsiteY4" fmla="*/ 2613696 h 3218336"/>
              <a:gd name="connsiteX5" fmla="*/ 0 w 9156442"/>
              <a:gd name="connsiteY5" fmla="*/ 333252 h 3218336"/>
              <a:gd name="connsiteX0" fmla="*/ 0 w 9156442"/>
              <a:gd name="connsiteY0" fmla="*/ 88259 h 2973343"/>
              <a:gd name="connsiteX1" fmla="*/ 9156094 w 9156442"/>
              <a:gd name="connsiteY1" fmla="*/ 258471 h 2973343"/>
              <a:gd name="connsiteX2" fmla="*/ 9154366 w 9156442"/>
              <a:gd name="connsiteY2" fmla="*/ 2433263 h 2973343"/>
              <a:gd name="connsiteX3" fmla="*/ 1057263 w 9156442"/>
              <a:gd name="connsiteY3" fmla="*/ 2971328 h 2973343"/>
              <a:gd name="connsiteX4" fmla="*/ 14238 w 9156442"/>
              <a:gd name="connsiteY4" fmla="*/ 2368703 h 2973343"/>
              <a:gd name="connsiteX5" fmla="*/ 0 w 9156442"/>
              <a:gd name="connsiteY5" fmla="*/ 88259 h 2973343"/>
              <a:gd name="connsiteX0" fmla="*/ 0 w 9156442"/>
              <a:gd name="connsiteY0" fmla="*/ 88259 h 2973343"/>
              <a:gd name="connsiteX1" fmla="*/ 9156094 w 9156442"/>
              <a:gd name="connsiteY1" fmla="*/ 96835 h 2973343"/>
              <a:gd name="connsiteX2" fmla="*/ 9154366 w 9156442"/>
              <a:gd name="connsiteY2" fmla="*/ 2433263 h 2973343"/>
              <a:gd name="connsiteX3" fmla="*/ 1057263 w 9156442"/>
              <a:gd name="connsiteY3" fmla="*/ 2971328 h 2973343"/>
              <a:gd name="connsiteX4" fmla="*/ 14238 w 9156442"/>
              <a:gd name="connsiteY4" fmla="*/ 2368703 h 2973343"/>
              <a:gd name="connsiteX5" fmla="*/ 0 w 9156442"/>
              <a:gd name="connsiteY5" fmla="*/ 88259 h 2973343"/>
              <a:gd name="connsiteX0" fmla="*/ 0 w 9167987"/>
              <a:gd name="connsiteY0" fmla="*/ 615307 h 2957755"/>
              <a:gd name="connsiteX1" fmla="*/ 9167639 w 9167987"/>
              <a:gd name="connsiteY1" fmla="*/ 81247 h 2957755"/>
              <a:gd name="connsiteX2" fmla="*/ 9165911 w 9167987"/>
              <a:gd name="connsiteY2" fmla="*/ 2417675 h 2957755"/>
              <a:gd name="connsiteX3" fmla="*/ 1068808 w 9167987"/>
              <a:gd name="connsiteY3" fmla="*/ 2955740 h 2957755"/>
              <a:gd name="connsiteX4" fmla="*/ 25783 w 9167987"/>
              <a:gd name="connsiteY4" fmla="*/ 2353115 h 2957755"/>
              <a:gd name="connsiteX5" fmla="*/ 0 w 9167987"/>
              <a:gd name="connsiteY5" fmla="*/ 615307 h 2957755"/>
              <a:gd name="connsiteX0" fmla="*/ 0 w 9167987"/>
              <a:gd name="connsiteY0" fmla="*/ 522944 h 2957755"/>
              <a:gd name="connsiteX1" fmla="*/ 9167639 w 9167987"/>
              <a:gd name="connsiteY1" fmla="*/ 81247 h 2957755"/>
              <a:gd name="connsiteX2" fmla="*/ 9165911 w 9167987"/>
              <a:gd name="connsiteY2" fmla="*/ 2417675 h 2957755"/>
              <a:gd name="connsiteX3" fmla="*/ 1068808 w 9167987"/>
              <a:gd name="connsiteY3" fmla="*/ 2955740 h 2957755"/>
              <a:gd name="connsiteX4" fmla="*/ 25783 w 9167987"/>
              <a:gd name="connsiteY4" fmla="*/ 2353115 h 2957755"/>
              <a:gd name="connsiteX5" fmla="*/ 0 w 9167987"/>
              <a:gd name="connsiteY5" fmla="*/ 522944 h 2957755"/>
              <a:gd name="connsiteX0" fmla="*/ 0 w 9167987"/>
              <a:gd name="connsiteY0" fmla="*/ 99158 h 2533969"/>
              <a:gd name="connsiteX1" fmla="*/ 9167639 w 9167987"/>
              <a:gd name="connsiteY1" fmla="*/ 338643 h 2533969"/>
              <a:gd name="connsiteX2" fmla="*/ 9165911 w 9167987"/>
              <a:gd name="connsiteY2" fmla="*/ 1993889 h 2533969"/>
              <a:gd name="connsiteX3" fmla="*/ 1068808 w 9167987"/>
              <a:gd name="connsiteY3" fmla="*/ 2531954 h 2533969"/>
              <a:gd name="connsiteX4" fmla="*/ 25783 w 9167987"/>
              <a:gd name="connsiteY4" fmla="*/ 1929329 h 2533969"/>
              <a:gd name="connsiteX5" fmla="*/ 0 w 9167987"/>
              <a:gd name="connsiteY5" fmla="*/ 99158 h 2533969"/>
              <a:gd name="connsiteX0" fmla="*/ 0 w 9167987"/>
              <a:gd name="connsiteY0" fmla="*/ 99158 h 2533969"/>
              <a:gd name="connsiteX1" fmla="*/ 9167639 w 9167987"/>
              <a:gd name="connsiteY1" fmla="*/ 107734 h 2533969"/>
              <a:gd name="connsiteX2" fmla="*/ 9165911 w 9167987"/>
              <a:gd name="connsiteY2" fmla="*/ 1993889 h 2533969"/>
              <a:gd name="connsiteX3" fmla="*/ 1068808 w 9167987"/>
              <a:gd name="connsiteY3" fmla="*/ 2531954 h 2533969"/>
              <a:gd name="connsiteX4" fmla="*/ 25783 w 9167987"/>
              <a:gd name="connsiteY4" fmla="*/ 1929329 h 2533969"/>
              <a:gd name="connsiteX5" fmla="*/ 0 w 9167987"/>
              <a:gd name="connsiteY5" fmla="*/ 99158 h 2533969"/>
              <a:gd name="connsiteX0" fmla="*/ 0 w 9167987"/>
              <a:gd name="connsiteY0" fmla="*/ 116532 h 2551343"/>
              <a:gd name="connsiteX1" fmla="*/ 9167639 w 9167987"/>
              <a:gd name="connsiteY1" fmla="*/ 90472 h 2551343"/>
              <a:gd name="connsiteX2" fmla="*/ 9165911 w 9167987"/>
              <a:gd name="connsiteY2" fmla="*/ 2011263 h 2551343"/>
              <a:gd name="connsiteX3" fmla="*/ 1068808 w 9167987"/>
              <a:gd name="connsiteY3" fmla="*/ 2549328 h 2551343"/>
              <a:gd name="connsiteX4" fmla="*/ 25783 w 9167987"/>
              <a:gd name="connsiteY4" fmla="*/ 1946703 h 2551343"/>
              <a:gd name="connsiteX5" fmla="*/ 0 w 9167987"/>
              <a:gd name="connsiteY5" fmla="*/ 11653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99368 h 2362729"/>
              <a:gd name="connsiteX1" fmla="*/ 9145414 w 9145762"/>
              <a:gd name="connsiteY1" fmla="*/ 95533 h 2362729"/>
              <a:gd name="connsiteX2" fmla="*/ 9143686 w 9145762"/>
              <a:gd name="connsiteY2" fmla="*/ 1822649 h 2362729"/>
              <a:gd name="connsiteX3" fmla="*/ 1046583 w 9145762"/>
              <a:gd name="connsiteY3" fmla="*/ 2360714 h 2362729"/>
              <a:gd name="connsiteX4" fmla="*/ 3558 w 9145762"/>
              <a:gd name="connsiteY4" fmla="*/ 1758089 h 2362729"/>
              <a:gd name="connsiteX5" fmla="*/ 0 w 9145762"/>
              <a:gd name="connsiteY5" fmla="*/ 99368 h 2362729"/>
              <a:gd name="connsiteX0" fmla="*/ 0 w 9145762"/>
              <a:gd name="connsiteY0" fmla="*/ 3835 h 2267196"/>
              <a:gd name="connsiteX1" fmla="*/ 9145414 w 9145762"/>
              <a:gd name="connsiteY1" fmla="*/ 0 h 2267196"/>
              <a:gd name="connsiteX2" fmla="*/ 9143686 w 9145762"/>
              <a:gd name="connsiteY2" fmla="*/ 1727116 h 2267196"/>
              <a:gd name="connsiteX3" fmla="*/ 1046583 w 9145762"/>
              <a:gd name="connsiteY3" fmla="*/ 2265181 h 2267196"/>
              <a:gd name="connsiteX4" fmla="*/ 3558 w 9145762"/>
              <a:gd name="connsiteY4" fmla="*/ 1662556 h 2267196"/>
              <a:gd name="connsiteX5" fmla="*/ 0 w 9145762"/>
              <a:gd name="connsiteY5" fmla="*/ 3835 h 2267196"/>
              <a:gd name="connsiteX0" fmla="*/ 0 w 9146934"/>
              <a:gd name="connsiteY0" fmla="*/ 3835 h 2267196"/>
              <a:gd name="connsiteX1" fmla="*/ 9145414 w 9146934"/>
              <a:gd name="connsiteY1" fmla="*/ 0 h 2267196"/>
              <a:gd name="connsiteX2" fmla="*/ 9143686 w 9146934"/>
              <a:gd name="connsiteY2" fmla="*/ 1727116 h 2267196"/>
              <a:gd name="connsiteX3" fmla="*/ 1046583 w 9146934"/>
              <a:gd name="connsiteY3" fmla="*/ 2265181 h 2267196"/>
              <a:gd name="connsiteX4" fmla="*/ 3558 w 9146934"/>
              <a:gd name="connsiteY4" fmla="*/ 1662556 h 2267196"/>
              <a:gd name="connsiteX5" fmla="*/ 0 w 9146934"/>
              <a:gd name="connsiteY5" fmla="*/ 3835 h 2267196"/>
              <a:gd name="connsiteX0" fmla="*/ 0 w 9146934"/>
              <a:gd name="connsiteY0" fmla="*/ 0 h 2268646"/>
              <a:gd name="connsiteX1" fmla="*/ 9145414 w 9146934"/>
              <a:gd name="connsiteY1" fmla="*/ 1450 h 2268646"/>
              <a:gd name="connsiteX2" fmla="*/ 9143686 w 9146934"/>
              <a:gd name="connsiteY2" fmla="*/ 1728566 h 2268646"/>
              <a:gd name="connsiteX3" fmla="*/ 1046583 w 9146934"/>
              <a:gd name="connsiteY3" fmla="*/ 2266631 h 2268646"/>
              <a:gd name="connsiteX4" fmla="*/ 3558 w 9146934"/>
              <a:gd name="connsiteY4" fmla="*/ 1664006 h 2268646"/>
              <a:gd name="connsiteX5" fmla="*/ 0 w 9146934"/>
              <a:gd name="connsiteY5" fmla="*/ 0 h 2268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6934" h="2268646">
                <a:moveTo>
                  <a:pt x="0" y="0"/>
                </a:moveTo>
                <a:lnTo>
                  <a:pt x="9145414" y="1450"/>
                </a:lnTo>
                <a:cubicBezTo>
                  <a:pt x="9147107" y="243357"/>
                  <a:pt x="9148343" y="1216784"/>
                  <a:pt x="9143686" y="1728566"/>
                </a:cubicBezTo>
                <a:lnTo>
                  <a:pt x="1046583" y="2266631"/>
                </a:lnTo>
                <a:cubicBezTo>
                  <a:pt x="672082" y="2288171"/>
                  <a:pt x="303092" y="2140354"/>
                  <a:pt x="3558" y="1664006"/>
                </a:cubicBezTo>
                <a:cubicBezTo>
                  <a:pt x="3494" y="864795"/>
                  <a:pt x="3239" y="662686"/>
                  <a:pt x="0" y="0"/>
                </a:cubicBezTo>
                <a:close/>
              </a:path>
            </a:pathLst>
          </a:custGeom>
          <a:solidFill>
            <a:srgbClr val="AE12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8" name="Slide Number Placeholder">
            <a:extLst>
              <a:ext uri="{FF2B5EF4-FFF2-40B4-BE49-F238E27FC236}">
                <a16:creationId xmlns:a16="http://schemas.microsoft.com/office/drawing/2014/main" id="{41B6107F-2FC3-4000-B584-B2B96F5F91F1}"/>
              </a:ext>
            </a:extLst>
          </p:cNvPr>
          <p:cNvSpPr txBox="1">
            <a:spLocks/>
          </p:cNvSpPr>
          <p:nvPr userDrawn="1"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pic>
        <p:nvPicPr>
          <p:cNvPr id="19" name="T-Element">
            <a:extLst>
              <a:ext uri="{FF2B5EF4-FFF2-40B4-BE49-F238E27FC236}">
                <a16:creationId xmlns:a16="http://schemas.microsoft.com/office/drawing/2014/main" id="{A1CF0696-3732-44EF-B238-D50B58B28B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00" y="374401"/>
            <a:ext cx="4206240" cy="2838297"/>
          </a:xfrm>
          <a:prstGeom prst="rect">
            <a:avLst/>
          </a:prstGeom>
        </p:spPr>
      </p:pic>
      <p:sp>
        <p:nvSpPr>
          <p:cNvPr id="20" name="Confidential Statement">
            <a:extLst>
              <a:ext uri="{FF2B5EF4-FFF2-40B4-BE49-F238E27FC236}">
                <a16:creationId xmlns:a16="http://schemas.microsoft.com/office/drawing/2014/main" id="{D8DFFB1D-A0AD-444B-956D-1E6C2BE100A2}"/>
              </a:ext>
            </a:extLst>
          </p:cNvPr>
          <p:cNvSpPr txBox="1"/>
          <p:nvPr userDrawn="1"/>
        </p:nvSpPr>
        <p:spPr>
          <a:xfrm>
            <a:off x="8733453" y="13887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sz="800" cap="none">
                <a:solidFill>
                  <a:schemeClr val="tx2"/>
                </a:solidFill>
              </a:rPr>
              <a:t>Confidential – For Internal Use Only – Do Not Copy or Distribute</a:t>
            </a:r>
          </a:p>
        </p:txBody>
      </p:sp>
      <p:sp>
        <p:nvSpPr>
          <p:cNvPr id="23" name="MC-Code" hidden="1">
            <a:extLst>
              <a:ext uri="{FF2B5EF4-FFF2-40B4-BE49-F238E27FC236}">
                <a16:creationId xmlns:a16="http://schemas.microsoft.com/office/drawing/2014/main" id="{86F6F2D3-A021-4B1E-AAEF-B759446CB15D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8EFA01D-4396-A385-7738-7C413E85C51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845017" y="6430014"/>
            <a:ext cx="3020963" cy="23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92126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Divider Page Orange - PMS 1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rve Element"/>
          <p:cNvSpPr txBox="1">
            <a:spLocks/>
          </p:cNvSpPr>
          <p:nvPr/>
        </p:nvSpPr>
        <p:spPr>
          <a:xfrm rot="10800000" flipH="1">
            <a:off x="3800127" y="2454138"/>
            <a:ext cx="8414453" cy="4347476"/>
          </a:xfrm>
          <a:custGeom>
            <a:avLst/>
            <a:gdLst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0 w 3906838"/>
              <a:gd name="connsiteY3" fmla="*/ 6215063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686717"/>
              <a:gd name="connsiteX1" fmla="*/ 3906838 w 3906838"/>
              <a:gd name="connsiteY1" fmla="*/ 0 h 6686717"/>
              <a:gd name="connsiteX2" fmla="*/ 3906838 w 3906838"/>
              <a:gd name="connsiteY2" fmla="*/ 6215063 h 6686717"/>
              <a:gd name="connsiteX3" fmla="*/ 1470212 w 3906838"/>
              <a:gd name="connsiteY3" fmla="*/ 6217024 h 6686717"/>
              <a:gd name="connsiteX4" fmla="*/ 8965 w 3906838"/>
              <a:gd name="connsiteY4" fmla="*/ 5578569 h 6686717"/>
              <a:gd name="connsiteX5" fmla="*/ 0 w 3906838"/>
              <a:gd name="connsiteY5" fmla="*/ 0 h 6686717"/>
              <a:gd name="connsiteX0" fmla="*/ 0 w 3906838"/>
              <a:gd name="connsiteY0" fmla="*/ 0 h 6570016"/>
              <a:gd name="connsiteX1" fmla="*/ 3906838 w 3906838"/>
              <a:gd name="connsiteY1" fmla="*/ 0 h 6570016"/>
              <a:gd name="connsiteX2" fmla="*/ 3906838 w 3906838"/>
              <a:gd name="connsiteY2" fmla="*/ 6044733 h 6570016"/>
              <a:gd name="connsiteX3" fmla="*/ 1470212 w 3906838"/>
              <a:gd name="connsiteY3" fmla="*/ 6217024 h 6570016"/>
              <a:gd name="connsiteX4" fmla="*/ 8965 w 3906838"/>
              <a:gd name="connsiteY4" fmla="*/ 5578569 h 6570016"/>
              <a:gd name="connsiteX5" fmla="*/ 0 w 3906838"/>
              <a:gd name="connsiteY5" fmla="*/ 0 h 6570016"/>
              <a:gd name="connsiteX0" fmla="*/ 0 w 3906838"/>
              <a:gd name="connsiteY0" fmla="*/ 0 h 6247228"/>
              <a:gd name="connsiteX1" fmla="*/ 3906838 w 3906838"/>
              <a:gd name="connsiteY1" fmla="*/ 0 h 6247228"/>
              <a:gd name="connsiteX2" fmla="*/ 3906838 w 3906838"/>
              <a:gd name="connsiteY2" fmla="*/ 6044733 h 6247228"/>
              <a:gd name="connsiteX3" fmla="*/ 1470212 w 3906838"/>
              <a:gd name="connsiteY3" fmla="*/ 6217024 h 6247228"/>
              <a:gd name="connsiteX4" fmla="*/ 8965 w 3906838"/>
              <a:gd name="connsiteY4" fmla="*/ 5578569 h 6247228"/>
              <a:gd name="connsiteX5" fmla="*/ 0 w 3906838"/>
              <a:gd name="connsiteY5" fmla="*/ 0 h 6247228"/>
              <a:gd name="connsiteX0" fmla="*/ 0 w 3906838"/>
              <a:gd name="connsiteY0" fmla="*/ 0 h 6237932"/>
              <a:gd name="connsiteX1" fmla="*/ 3906838 w 3906838"/>
              <a:gd name="connsiteY1" fmla="*/ 0 h 6237932"/>
              <a:gd name="connsiteX2" fmla="*/ 3906838 w 3906838"/>
              <a:gd name="connsiteY2" fmla="*/ 6044733 h 6237932"/>
              <a:gd name="connsiteX3" fmla="*/ 1470212 w 3906838"/>
              <a:gd name="connsiteY3" fmla="*/ 6217024 h 6237932"/>
              <a:gd name="connsiteX4" fmla="*/ 8965 w 3906838"/>
              <a:gd name="connsiteY4" fmla="*/ 5578569 h 6237932"/>
              <a:gd name="connsiteX5" fmla="*/ 0 w 3906838"/>
              <a:gd name="connsiteY5" fmla="*/ 0 h 6237932"/>
              <a:gd name="connsiteX0" fmla="*/ 0 w 3906838"/>
              <a:gd name="connsiteY0" fmla="*/ 0 h 6288499"/>
              <a:gd name="connsiteX1" fmla="*/ 3906838 w 3906838"/>
              <a:gd name="connsiteY1" fmla="*/ 0 h 6288499"/>
              <a:gd name="connsiteX2" fmla="*/ 3906838 w 3906838"/>
              <a:gd name="connsiteY2" fmla="*/ 6044733 h 6288499"/>
              <a:gd name="connsiteX3" fmla="*/ 1470212 w 3906838"/>
              <a:gd name="connsiteY3" fmla="*/ 6217024 h 6288499"/>
              <a:gd name="connsiteX4" fmla="*/ 8965 w 3906838"/>
              <a:gd name="connsiteY4" fmla="*/ 5578569 h 6288499"/>
              <a:gd name="connsiteX5" fmla="*/ 0 w 3906838"/>
              <a:gd name="connsiteY5" fmla="*/ 0 h 6288499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16969"/>
              <a:gd name="connsiteX1" fmla="*/ 3906838 w 3906838"/>
              <a:gd name="connsiteY1" fmla="*/ 0 h 6216969"/>
              <a:gd name="connsiteX2" fmla="*/ 3906838 w 3906838"/>
              <a:gd name="connsiteY2" fmla="*/ 6044733 h 6216969"/>
              <a:gd name="connsiteX3" fmla="*/ 1470212 w 3906838"/>
              <a:gd name="connsiteY3" fmla="*/ 6203577 h 6216969"/>
              <a:gd name="connsiteX4" fmla="*/ 8965 w 3906838"/>
              <a:gd name="connsiteY4" fmla="*/ 5578569 h 6216969"/>
              <a:gd name="connsiteX5" fmla="*/ 0 w 3906838"/>
              <a:gd name="connsiteY5" fmla="*/ 0 h 6216969"/>
              <a:gd name="connsiteX0" fmla="*/ 0 w 3906838"/>
              <a:gd name="connsiteY0" fmla="*/ 0 h 6220783"/>
              <a:gd name="connsiteX1" fmla="*/ 3906838 w 3906838"/>
              <a:gd name="connsiteY1" fmla="*/ 0 h 6220783"/>
              <a:gd name="connsiteX2" fmla="*/ 3906838 w 3906838"/>
              <a:gd name="connsiteY2" fmla="*/ 6044733 h 6220783"/>
              <a:gd name="connsiteX3" fmla="*/ 1470212 w 3906838"/>
              <a:gd name="connsiteY3" fmla="*/ 6203577 h 6220783"/>
              <a:gd name="connsiteX4" fmla="*/ 8965 w 3906838"/>
              <a:gd name="connsiteY4" fmla="*/ 5578569 h 6220783"/>
              <a:gd name="connsiteX5" fmla="*/ 0 w 3906838"/>
              <a:gd name="connsiteY5" fmla="*/ 0 h 6220783"/>
              <a:gd name="connsiteX0" fmla="*/ 0 w 3906838"/>
              <a:gd name="connsiteY0" fmla="*/ 0 h 6203774"/>
              <a:gd name="connsiteX1" fmla="*/ 3906838 w 3906838"/>
              <a:gd name="connsiteY1" fmla="*/ 0 h 6203774"/>
              <a:gd name="connsiteX2" fmla="*/ 3906838 w 3906838"/>
              <a:gd name="connsiteY2" fmla="*/ 6044733 h 6203774"/>
              <a:gd name="connsiteX3" fmla="*/ 1470212 w 3906838"/>
              <a:gd name="connsiteY3" fmla="*/ 6203577 h 6203774"/>
              <a:gd name="connsiteX4" fmla="*/ 8965 w 3906838"/>
              <a:gd name="connsiteY4" fmla="*/ 3333207 h 6203774"/>
              <a:gd name="connsiteX5" fmla="*/ 0 w 3906838"/>
              <a:gd name="connsiteY5" fmla="*/ 0 h 6203774"/>
              <a:gd name="connsiteX0" fmla="*/ 5585 w 3912423"/>
              <a:gd name="connsiteY0" fmla="*/ 0 h 6203774"/>
              <a:gd name="connsiteX1" fmla="*/ 3912423 w 3912423"/>
              <a:gd name="connsiteY1" fmla="*/ 0 h 6203774"/>
              <a:gd name="connsiteX2" fmla="*/ 3912423 w 3912423"/>
              <a:gd name="connsiteY2" fmla="*/ 6044733 h 6203774"/>
              <a:gd name="connsiteX3" fmla="*/ 1475797 w 3912423"/>
              <a:gd name="connsiteY3" fmla="*/ 6203577 h 6203774"/>
              <a:gd name="connsiteX4" fmla="*/ 518 w 3912423"/>
              <a:gd name="connsiteY4" fmla="*/ 3333207 h 6203774"/>
              <a:gd name="connsiteX5" fmla="*/ 5585 w 3912423"/>
              <a:gd name="connsiteY5" fmla="*/ 0 h 6203774"/>
              <a:gd name="connsiteX0" fmla="*/ 5585 w 3912423"/>
              <a:gd name="connsiteY0" fmla="*/ 0 h 6044733"/>
              <a:gd name="connsiteX1" fmla="*/ 3912423 w 3912423"/>
              <a:gd name="connsiteY1" fmla="*/ 0 h 6044733"/>
              <a:gd name="connsiteX2" fmla="*/ 3912423 w 3912423"/>
              <a:gd name="connsiteY2" fmla="*/ 6044733 h 6044733"/>
              <a:gd name="connsiteX3" fmla="*/ 1363536 w 3912423"/>
              <a:gd name="connsiteY3" fmla="*/ 4351154 h 6044733"/>
              <a:gd name="connsiteX4" fmla="*/ 518 w 3912423"/>
              <a:gd name="connsiteY4" fmla="*/ 3333207 h 6044733"/>
              <a:gd name="connsiteX5" fmla="*/ 5585 w 3912423"/>
              <a:gd name="connsiteY5" fmla="*/ 0 h 6044733"/>
              <a:gd name="connsiteX0" fmla="*/ 5585 w 3912423"/>
              <a:gd name="connsiteY0" fmla="*/ 0 h 4352483"/>
              <a:gd name="connsiteX1" fmla="*/ 3912423 w 3912423"/>
              <a:gd name="connsiteY1" fmla="*/ 0 h 4352483"/>
              <a:gd name="connsiteX2" fmla="*/ 3912423 w 3912423"/>
              <a:gd name="connsiteY2" fmla="*/ 4206344 h 4352483"/>
              <a:gd name="connsiteX3" fmla="*/ 1363536 w 3912423"/>
              <a:gd name="connsiteY3" fmla="*/ 4351154 h 4352483"/>
              <a:gd name="connsiteX4" fmla="*/ 518 w 3912423"/>
              <a:gd name="connsiteY4" fmla="*/ 3333207 h 4352483"/>
              <a:gd name="connsiteX5" fmla="*/ 5585 w 3912423"/>
              <a:gd name="connsiteY5" fmla="*/ 0 h 4352483"/>
              <a:gd name="connsiteX0" fmla="*/ 5585 w 3912423"/>
              <a:gd name="connsiteY0" fmla="*/ 0 h 4353284"/>
              <a:gd name="connsiteX1" fmla="*/ 3912423 w 3912423"/>
              <a:gd name="connsiteY1" fmla="*/ 0 h 4353284"/>
              <a:gd name="connsiteX2" fmla="*/ 3912423 w 3912423"/>
              <a:gd name="connsiteY2" fmla="*/ 4206344 h 4353284"/>
              <a:gd name="connsiteX3" fmla="*/ 1363536 w 3912423"/>
              <a:gd name="connsiteY3" fmla="*/ 4351154 h 4353284"/>
              <a:gd name="connsiteX4" fmla="*/ 518 w 3912423"/>
              <a:gd name="connsiteY4" fmla="*/ 3333207 h 4353284"/>
              <a:gd name="connsiteX5" fmla="*/ 5585 w 3912423"/>
              <a:gd name="connsiteY5" fmla="*/ 0 h 4353284"/>
              <a:gd name="connsiteX0" fmla="*/ 5585 w 3912423"/>
              <a:gd name="connsiteY0" fmla="*/ 0 h 4352742"/>
              <a:gd name="connsiteX1" fmla="*/ 3912423 w 3912423"/>
              <a:gd name="connsiteY1" fmla="*/ 0 h 4352742"/>
              <a:gd name="connsiteX2" fmla="*/ 3912423 w 3912423"/>
              <a:gd name="connsiteY2" fmla="*/ 4206344 h 4352742"/>
              <a:gd name="connsiteX3" fmla="*/ 1363536 w 3912423"/>
              <a:gd name="connsiteY3" fmla="*/ 4351154 h 4352742"/>
              <a:gd name="connsiteX4" fmla="*/ 518 w 3912423"/>
              <a:gd name="connsiteY4" fmla="*/ 3333207 h 4352742"/>
              <a:gd name="connsiteX5" fmla="*/ 5585 w 3912423"/>
              <a:gd name="connsiteY5" fmla="*/ 0 h 4352742"/>
              <a:gd name="connsiteX0" fmla="*/ 5585 w 3912423"/>
              <a:gd name="connsiteY0" fmla="*/ 0 h 4354327"/>
              <a:gd name="connsiteX1" fmla="*/ 3912423 w 3912423"/>
              <a:gd name="connsiteY1" fmla="*/ 0 h 4354327"/>
              <a:gd name="connsiteX2" fmla="*/ 3912423 w 3912423"/>
              <a:gd name="connsiteY2" fmla="*/ 4206344 h 4354327"/>
              <a:gd name="connsiteX3" fmla="*/ 1363536 w 3912423"/>
              <a:gd name="connsiteY3" fmla="*/ 4351154 h 4354327"/>
              <a:gd name="connsiteX4" fmla="*/ 518 w 3912423"/>
              <a:gd name="connsiteY4" fmla="*/ 3333207 h 4354327"/>
              <a:gd name="connsiteX5" fmla="*/ 5585 w 3912423"/>
              <a:gd name="connsiteY5" fmla="*/ 0 h 4354327"/>
              <a:gd name="connsiteX0" fmla="*/ 5585 w 3912423"/>
              <a:gd name="connsiteY0" fmla="*/ 0 h 4353517"/>
              <a:gd name="connsiteX1" fmla="*/ 3912423 w 3912423"/>
              <a:gd name="connsiteY1" fmla="*/ 0 h 4353517"/>
              <a:gd name="connsiteX2" fmla="*/ 3912423 w 3912423"/>
              <a:gd name="connsiteY2" fmla="*/ 4206344 h 4353517"/>
              <a:gd name="connsiteX3" fmla="*/ 1363536 w 3912423"/>
              <a:gd name="connsiteY3" fmla="*/ 4351154 h 4353517"/>
              <a:gd name="connsiteX4" fmla="*/ 518 w 3912423"/>
              <a:gd name="connsiteY4" fmla="*/ 3333207 h 4353517"/>
              <a:gd name="connsiteX5" fmla="*/ 5585 w 3912423"/>
              <a:gd name="connsiteY5" fmla="*/ 0 h 4353517"/>
              <a:gd name="connsiteX0" fmla="*/ 5585 w 3912423"/>
              <a:gd name="connsiteY0" fmla="*/ 0 h 4351280"/>
              <a:gd name="connsiteX1" fmla="*/ 3912423 w 3912423"/>
              <a:gd name="connsiteY1" fmla="*/ 0 h 4351280"/>
              <a:gd name="connsiteX2" fmla="*/ 3912423 w 3912423"/>
              <a:gd name="connsiteY2" fmla="*/ 4206344 h 4351280"/>
              <a:gd name="connsiteX3" fmla="*/ 1363536 w 3912423"/>
              <a:gd name="connsiteY3" fmla="*/ 4351154 h 4351280"/>
              <a:gd name="connsiteX4" fmla="*/ 518 w 3912423"/>
              <a:gd name="connsiteY4" fmla="*/ 3333207 h 4351280"/>
              <a:gd name="connsiteX5" fmla="*/ 5585 w 3912423"/>
              <a:gd name="connsiteY5" fmla="*/ 0 h 4351280"/>
              <a:gd name="connsiteX0" fmla="*/ 12307 w 3912242"/>
              <a:gd name="connsiteY0" fmla="*/ 0 h 5448698"/>
              <a:gd name="connsiteX1" fmla="*/ 3912242 w 3912242"/>
              <a:gd name="connsiteY1" fmla="*/ 1097418 h 5448698"/>
              <a:gd name="connsiteX2" fmla="*/ 3912242 w 3912242"/>
              <a:gd name="connsiteY2" fmla="*/ 5303762 h 5448698"/>
              <a:gd name="connsiteX3" fmla="*/ 1363355 w 3912242"/>
              <a:gd name="connsiteY3" fmla="*/ 5448572 h 5448698"/>
              <a:gd name="connsiteX4" fmla="*/ 337 w 3912242"/>
              <a:gd name="connsiteY4" fmla="*/ 4430625 h 5448698"/>
              <a:gd name="connsiteX5" fmla="*/ 12307 w 3912242"/>
              <a:gd name="connsiteY5" fmla="*/ 0 h 5448698"/>
              <a:gd name="connsiteX0" fmla="*/ 12307 w 3919144"/>
              <a:gd name="connsiteY0" fmla="*/ 0 h 5448698"/>
              <a:gd name="connsiteX1" fmla="*/ 3919144 w 3919144"/>
              <a:gd name="connsiteY1" fmla="*/ 0 h 5448698"/>
              <a:gd name="connsiteX2" fmla="*/ 3912242 w 3919144"/>
              <a:gd name="connsiteY2" fmla="*/ 5303762 h 5448698"/>
              <a:gd name="connsiteX3" fmla="*/ 1363355 w 3919144"/>
              <a:gd name="connsiteY3" fmla="*/ 5448572 h 5448698"/>
              <a:gd name="connsiteX4" fmla="*/ 337 w 3919144"/>
              <a:gd name="connsiteY4" fmla="*/ 4430625 h 5448698"/>
              <a:gd name="connsiteX5" fmla="*/ 12307 w 3919144"/>
              <a:gd name="connsiteY5" fmla="*/ 0 h 5448698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64404"/>
              <a:gd name="connsiteX1" fmla="*/ 3919144 w 3919144"/>
              <a:gd name="connsiteY1" fmla="*/ 0 h 5464404"/>
              <a:gd name="connsiteX2" fmla="*/ 3912242 w 3919144"/>
              <a:gd name="connsiteY2" fmla="*/ 5303762 h 5464404"/>
              <a:gd name="connsiteX3" fmla="*/ 1363355 w 3919144"/>
              <a:gd name="connsiteY3" fmla="*/ 5448572 h 5464404"/>
              <a:gd name="connsiteX4" fmla="*/ 337 w 3919144"/>
              <a:gd name="connsiteY4" fmla="*/ 4430625 h 5464404"/>
              <a:gd name="connsiteX5" fmla="*/ 12307 w 3919144"/>
              <a:gd name="connsiteY5" fmla="*/ 0 h 5464404"/>
              <a:gd name="connsiteX0" fmla="*/ 12307 w 3919144"/>
              <a:gd name="connsiteY0" fmla="*/ 0 h 5454357"/>
              <a:gd name="connsiteX1" fmla="*/ 3919144 w 3919144"/>
              <a:gd name="connsiteY1" fmla="*/ 0 h 5454357"/>
              <a:gd name="connsiteX2" fmla="*/ 3912242 w 3919144"/>
              <a:gd name="connsiteY2" fmla="*/ 5303762 h 5454357"/>
              <a:gd name="connsiteX3" fmla="*/ 1363355 w 3919144"/>
              <a:gd name="connsiteY3" fmla="*/ 5448572 h 5454357"/>
              <a:gd name="connsiteX4" fmla="*/ 337 w 3919144"/>
              <a:gd name="connsiteY4" fmla="*/ 4430625 h 5454357"/>
              <a:gd name="connsiteX5" fmla="*/ 12307 w 3919144"/>
              <a:gd name="connsiteY5" fmla="*/ 0 h 5454357"/>
              <a:gd name="connsiteX0" fmla="*/ 12307 w 3919144"/>
              <a:gd name="connsiteY0" fmla="*/ 0 h 5489165"/>
              <a:gd name="connsiteX1" fmla="*/ 3919144 w 3919144"/>
              <a:gd name="connsiteY1" fmla="*/ 0 h 5489165"/>
              <a:gd name="connsiteX2" fmla="*/ 3912242 w 3919144"/>
              <a:gd name="connsiteY2" fmla="*/ 5303762 h 5489165"/>
              <a:gd name="connsiteX3" fmla="*/ 1356338 w 3919144"/>
              <a:gd name="connsiteY3" fmla="*/ 5483656 h 5489165"/>
              <a:gd name="connsiteX4" fmla="*/ 337 w 3919144"/>
              <a:gd name="connsiteY4" fmla="*/ 4430625 h 5489165"/>
              <a:gd name="connsiteX5" fmla="*/ 12307 w 3919144"/>
              <a:gd name="connsiteY5" fmla="*/ 0 h 5489165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349508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181117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594"/>
              <a:gd name="connsiteX1" fmla="*/ 3912314 w 3912314"/>
              <a:gd name="connsiteY1" fmla="*/ 0 h 5488594"/>
              <a:gd name="connsiteX2" fmla="*/ 3905412 w 3912314"/>
              <a:gd name="connsiteY2" fmla="*/ 5303762 h 5488594"/>
              <a:gd name="connsiteX3" fmla="*/ 1181117 w 3912314"/>
              <a:gd name="connsiteY3" fmla="*/ 5483656 h 5488594"/>
              <a:gd name="connsiteX4" fmla="*/ 523 w 3912314"/>
              <a:gd name="connsiteY4" fmla="*/ 4304323 h 5488594"/>
              <a:gd name="connsiteX5" fmla="*/ 5477 w 3912314"/>
              <a:gd name="connsiteY5" fmla="*/ 0 h 5488594"/>
              <a:gd name="connsiteX0" fmla="*/ 5477 w 3912314"/>
              <a:gd name="connsiteY0" fmla="*/ 0 h 5489007"/>
              <a:gd name="connsiteX1" fmla="*/ 3912314 w 3912314"/>
              <a:gd name="connsiteY1" fmla="*/ 0 h 5489007"/>
              <a:gd name="connsiteX2" fmla="*/ 3905412 w 3912314"/>
              <a:gd name="connsiteY2" fmla="*/ 5303762 h 5489007"/>
              <a:gd name="connsiteX3" fmla="*/ 1181117 w 3912314"/>
              <a:gd name="connsiteY3" fmla="*/ 5483656 h 5489007"/>
              <a:gd name="connsiteX4" fmla="*/ 523 w 3912314"/>
              <a:gd name="connsiteY4" fmla="*/ 4367474 h 5489007"/>
              <a:gd name="connsiteX5" fmla="*/ 5477 w 3912314"/>
              <a:gd name="connsiteY5" fmla="*/ 0 h 5489007"/>
              <a:gd name="connsiteX0" fmla="*/ 5477 w 3912314"/>
              <a:gd name="connsiteY0" fmla="*/ 0 h 5488518"/>
              <a:gd name="connsiteX1" fmla="*/ 3912314 w 3912314"/>
              <a:gd name="connsiteY1" fmla="*/ 0 h 5488518"/>
              <a:gd name="connsiteX2" fmla="*/ 3905412 w 3912314"/>
              <a:gd name="connsiteY2" fmla="*/ 5303762 h 5488518"/>
              <a:gd name="connsiteX3" fmla="*/ 1181117 w 3912314"/>
              <a:gd name="connsiteY3" fmla="*/ 5483656 h 5488518"/>
              <a:gd name="connsiteX4" fmla="*/ 523 w 3912314"/>
              <a:gd name="connsiteY4" fmla="*/ 4367474 h 5488518"/>
              <a:gd name="connsiteX5" fmla="*/ 5477 w 3912314"/>
              <a:gd name="connsiteY5" fmla="*/ 0 h 5488518"/>
              <a:gd name="connsiteX0" fmla="*/ 5477 w 6293013"/>
              <a:gd name="connsiteY0" fmla="*/ 0 h 5488518"/>
              <a:gd name="connsiteX1" fmla="*/ 3912314 w 6293013"/>
              <a:gd name="connsiteY1" fmla="*/ 0 h 5488518"/>
              <a:gd name="connsiteX2" fmla="*/ 6293012 w 6293013"/>
              <a:gd name="connsiteY2" fmla="*/ 5131042 h 5488518"/>
              <a:gd name="connsiteX3" fmla="*/ 1181117 w 6293013"/>
              <a:gd name="connsiteY3" fmla="*/ 5483656 h 5488518"/>
              <a:gd name="connsiteX4" fmla="*/ 523 w 6293013"/>
              <a:gd name="connsiteY4" fmla="*/ 4367474 h 5488518"/>
              <a:gd name="connsiteX5" fmla="*/ 5477 w 6293013"/>
              <a:gd name="connsiteY5" fmla="*/ 0 h 5488518"/>
              <a:gd name="connsiteX0" fmla="*/ 5477 w 6296699"/>
              <a:gd name="connsiteY0" fmla="*/ 0 h 5488518"/>
              <a:gd name="connsiteX1" fmla="*/ 6296699 w 6296699"/>
              <a:gd name="connsiteY1" fmla="*/ 0 h 5488518"/>
              <a:gd name="connsiteX2" fmla="*/ 6293012 w 6296699"/>
              <a:gd name="connsiteY2" fmla="*/ 5131042 h 5488518"/>
              <a:gd name="connsiteX3" fmla="*/ 1181117 w 6296699"/>
              <a:gd name="connsiteY3" fmla="*/ 5483656 h 5488518"/>
              <a:gd name="connsiteX4" fmla="*/ 523 w 6296699"/>
              <a:gd name="connsiteY4" fmla="*/ 4367474 h 5488518"/>
              <a:gd name="connsiteX5" fmla="*/ 5477 w 6296699"/>
              <a:gd name="connsiteY5" fmla="*/ 0 h 5488518"/>
              <a:gd name="connsiteX0" fmla="*/ 5477 w 6293167"/>
              <a:gd name="connsiteY0" fmla="*/ 0 h 5488518"/>
              <a:gd name="connsiteX1" fmla="*/ 6273550 w 6293167"/>
              <a:gd name="connsiteY1" fmla="*/ 1076445 h 5488518"/>
              <a:gd name="connsiteX2" fmla="*/ 6293012 w 6293167"/>
              <a:gd name="connsiteY2" fmla="*/ 5131042 h 5488518"/>
              <a:gd name="connsiteX3" fmla="*/ 1181117 w 6293167"/>
              <a:gd name="connsiteY3" fmla="*/ 5483656 h 5488518"/>
              <a:gd name="connsiteX4" fmla="*/ 523 w 6293167"/>
              <a:gd name="connsiteY4" fmla="*/ 4367474 h 5488518"/>
              <a:gd name="connsiteX5" fmla="*/ 5477 w 6293167"/>
              <a:gd name="connsiteY5" fmla="*/ 0 h 5488518"/>
              <a:gd name="connsiteX0" fmla="*/ 0 w 6310840"/>
              <a:gd name="connsiteY0" fmla="*/ 34724 h 4412073"/>
              <a:gd name="connsiteX1" fmla="*/ 6291223 w 6310840"/>
              <a:gd name="connsiteY1" fmla="*/ 0 h 4412073"/>
              <a:gd name="connsiteX2" fmla="*/ 6310685 w 6310840"/>
              <a:gd name="connsiteY2" fmla="*/ 4054597 h 4412073"/>
              <a:gd name="connsiteX3" fmla="*/ 1198790 w 6310840"/>
              <a:gd name="connsiteY3" fmla="*/ 4407211 h 4412073"/>
              <a:gd name="connsiteX4" fmla="*/ 18196 w 6310840"/>
              <a:gd name="connsiteY4" fmla="*/ 3291029 h 4412073"/>
              <a:gd name="connsiteX5" fmla="*/ 0 w 6310840"/>
              <a:gd name="connsiteY5" fmla="*/ 34724 h 4412073"/>
              <a:gd name="connsiteX0" fmla="*/ 0 w 6310840"/>
              <a:gd name="connsiteY0" fmla="*/ 1152324 h 4412073"/>
              <a:gd name="connsiteX1" fmla="*/ 6291223 w 6310840"/>
              <a:gd name="connsiteY1" fmla="*/ 0 h 4412073"/>
              <a:gd name="connsiteX2" fmla="*/ 6310685 w 6310840"/>
              <a:gd name="connsiteY2" fmla="*/ 4054597 h 4412073"/>
              <a:gd name="connsiteX3" fmla="*/ 1198790 w 6310840"/>
              <a:gd name="connsiteY3" fmla="*/ 4407211 h 4412073"/>
              <a:gd name="connsiteX4" fmla="*/ 18196 w 6310840"/>
              <a:gd name="connsiteY4" fmla="*/ 3291029 h 4412073"/>
              <a:gd name="connsiteX5" fmla="*/ 0 w 6310840"/>
              <a:gd name="connsiteY5" fmla="*/ 1152324 h 4412073"/>
              <a:gd name="connsiteX0" fmla="*/ 0 w 6310840"/>
              <a:gd name="connsiteY0" fmla="*/ 857 h 3260606"/>
              <a:gd name="connsiteX1" fmla="*/ 6291223 w 6310840"/>
              <a:gd name="connsiteY1" fmla="*/ 0 h 3260606"/>
              <a:gd name="connsiteX2" fmla="*/ 6310685 w 6310840"/>
              <a:gd name="connsiteY2" fmla="*/ 2903130 h 3260606"/>
              <a:gd name="connsiteX3" fmla="*/ 1198790 w 6310840"/>
              <a:gd name="connsiteY3" fmla="*/ 3255744 h 3260606"/>
              <a:gd name="connsiteX4" fmla="*/ 18196 w 6310840"/>
              <a:gd name="connsiteY4" fmla="*/ 2139562 h 3260606"/>
              <a:gd name="connsiteX5" fmla="*/ 0 w 6310840"/>
              <a:gd name="connsiteY5" fmla="*/ 857 h 326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0840" h="3260606">
                <a:moveTo>
                  <a:pt x="0" y="857"/>
                </a:moveTo>
                <a:lnTo>
                  <a:pt x="6291223" y="0"/>
                </a:lnTo>
                <a:cubicBezTo>
                  <a:pt x="6288922" y="1767921"/>
                  <a:pt x="6312986" y="1135209"/>
                  <a:pt x="6310685" y="2903130"/>
                </a:cubicBezTo>
                <a:cubicBezTo>
                  <a:pt x="5461056" y="2951400"/>
                  <a:pt x="2209794" y="3221507"/>
                  <a:pt x="1198790" y="3255744"/>
                </a:cubicBezTo>
                <a:cubicBezTo>
                  <a:pt x="291470" y="3328767"/>
                  <a:pt x="19678" y="2561609"/>
                  <a:pt x="18196" y="2139562"/>
                </a:cubicBezTo>
                <a:cubicBezTo>
                  <a:pt x="15208" y="280039"/>
                  <a:pt x="2988" y="1860380"/>
                  <a:pt x="0" y="857"/>
                </a:cubicBezTo>
                <a:close/>
              </a:path>
            </a:pathLst>
          </a:custGeom>
          <a:solidFill>
            <a:schemeClr val="accent5"/>
          </a:solidFill>
          <a:effectLst/>
        </p:spPr>
        <p:txBody>
          <a:bodyPr/>
          <a:lstStyle>
            <a:lvl1pPr marL="0" indent="-342900" algn="ctr" defTabSz="457200" rtl="0" eaLnBrk="1" latinLnBrk="0" hangingPunct="1">
              <a:spcBef>
                <a:spcPts val="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Avant Garde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67"/>
          </a:p>
        </p:txBody>
      </p:sp>
      <p:pic>
        <p:nvPicPr>
          <p:cNvPr id="12" name="T-Element"/>
          <p:cNvPicPr>
            <a:picLocks noChangeAspect="1"/>
          </p:cNvPicPr>
          <p:nvPr/>
        </p:nvPicPr>
        <p:blipFill>
          <a:blip r:embed="rId2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7516" y="3434032"/>
            <a:ext cx="4439920" cy="2995981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</p:pic>
      <p:sp>
        <p:nvSpPr>
          <p:cNvPr id="9" name="Bottom Blue Bar"/>
          <p:cNvSpPr/>
          <p:nvPr/>
        </p:nvSpPr>
        <p:spPr>
          <a:xfrm>
            <a:off x="0" y="6175888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accent1"/>
              </a:solidFill>
            </a:endParaRPr>
          </a:p>
        </p:txBody>
      </p:sp>
      <p:pic>
        <p:nvPicPr>
          <p:cNvPr id="10" name="Logo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402" y="6430016"/>
            <a:ext cx="1579577" cy="236937"/>
          </a:xfrm>
          <a:prstGeom prst="rect">
            <a:avLst/>
          </a:prstGeom>
        </p:spPr>
      </p:pic>
      <p:sp>
        <p:nvSpPr>
          <p:cNvPr id="15" name="Slide Number Placeholder"/>
          <p:cNvSpPr txBox="1">
            <a:spLocks/>
          </p:cNvSpPr>
          <p:nvPr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23" name="Second Line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808720" y="1487059"/>
            <a:ext cx="9477680" cy="967079"/>
          </a:xfrm>
          <a:prstGeom prst="rect">
            <a:avLst/>
          </a:prstGeom>
        </p:spPr>
        <p:txBody>
          <a:bodyPr/>
          <a:lstStyle>
            <a:lvl1pPr>
              <a:defRPr sz="2667" i="1" baseline="0">
                <a:solidFill>
                  <a:schemeClr val="tx1"/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/>
              <a:t>Second Line</a:t>
            </a:r>
          </a:p>
        </p:txBody>
      </p:sp>
      <p:sp>
        <p:nvSpPr>
          <p:cNvPr id="22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808724" y="237057"/>
            <a:ext cx="10950297" cy="1292576"/>
          </a:xfrm>
          <a:prstGeom prst="rect">
            <a:avLst/>
          </a:prstGeom>
        </p:spPr>
        <p:txBody>
          <a:bodyPr wrap="square" anchor="b" anchorCtr="0">
            <a:noAutofit/>
          </a:bodyPr>
          <a:lstStyle>
            <a:lvl1pPr>
              <a:lnSpc>
                <a:spcPts val="4533"/>
              </a:lnSpc>
              <a:defRPr sz="3733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Content Divider Page: Title</a:t>
            </a:r>
          </a:p>
        </p:txBody>
      </p:sp>
      <p:sp>
        <p:nvSpPr>
          <p:cNvPr id="14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13" name="Curve Element">
            <a:extLst>
              <a:ext uri="{FF2B5EF4-FFF2-40B4-BE49-F238E27FC236}">
                <a16:creationId xmlns:a16="http://schemas.microsoft.com/office/drawing/2014/main" id="{09975B6C-0A9C-40AB-8B1C-A9134AA3C075}"/>
              </a:ext>
            </a:extLst>
          </p:cNvPr>
          <p:cNvSpPr txBox="1">
            <a:spLocks/>
          </p:cNvSpPr>
          <p:nvPr userDrawn="1"/>
        </p:nvSpPr>
        <p:spPr>
          <a:xfrm rot="10800000" flipH="1">
            <a:off x="3800126" y="2454137"/>
            <a:ext cx="8414453" cy="4347476"/>
          </a:xfrm>
          <a:custGeom>
            <a:avLst/>
            <a:gdLst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0 w 3906838"/>
              <a:gd name="connsiteY3" fmla="*/ 6215063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686717"/>
              <a:gd name="connsiteX1" fmla="*/ 3906838 w 3906838"/>
              <a:gd name="connsiteY1" fmla="*/ 0 h 6686717"/>
              <a:gd name="connsiteX2" fmla="*/ 3906838 w 3906838"/>
              <a:gd name="connsiteY2" fmla="*/ 6215063 h 6686717"/>
              <a:gd name="connsiteX3" fmla="*/ 1470212 w 3906838"/>
              <a:gd name="connsiteY3" fmla="*/ 6217024 h 6686717"/>
              <a:gd name="connsiteX4" fmla="*/ 8965 w 3906838"/>
              <a:gd name="connsiteY4" fmla="*/ 5578569 h 6686717"/>
              <a:gd name="connsiteX5" fmla="*/ 0 w 3906838"/>
              <a:gd name="connsiteY5" fmla="*/ 0 h 6686717"/>
              <a:gd name="connsiteX0" fmla="*/ 0 w 3906838"/>
              <a:gd name="connsiteY0" fmla="*/ 0 h 6570016"/>
              <a:gd name="connsiteX1" fmla="*/ 3906838 w 3906838"/>
              <a:gd name="connsiteY1" fmla="*/ 0 h 6570016"/>
              <a:gd name="connsiteX2" fmla="*/ 3906838 w 3906838"/>
              <a:gd name="connsiteY2" fmla="*/ 6044733 h 6570016"/>
              <a:gd name="connsiteX3" fmla="*/ 1470212 w 3906838"/>
              <a:gd name="connsiteY3" fmla="*/ 6217024 h 6570016"/>
              <a:gd name="connsiteX4" fmla="*/ 8965 w 3906838"/>
              <a:gd name="connsiteY4" fmla="*/ 5578569 h 6570016"/>
              <a:gd name="connsiteX5" fmla="*/ 0 w 3906838"/>
              <a:gd name="connsiteY5" fmla="*/ 0 h 6570016"/>
              <a:gd name="connsiteX0" fmla="*/ 0 w 3906838"/>
              <a:gd name="connsiteY0" fmla="*/ 0 h 6247228"/>
              <a:gd name="connsiteX1" fmla="*/ 3906838 w 3906838"/>
              <a:gd name="connsiteY1" fmla="*/ 0 h 6247228"/>
              <a:gd name="connsiteX2" fmla="*/ 3906838 w 3906838"/>
              <a:gd name="connsiteY2" fmla="*/ 6044733 h 6247228"/>
              <a:gd name="connsiteX3" fmla="*/ 1470212 w 3906838"/>
              <a:gd name="connsiteY3" fmla="*/ 6217024 h 6247228"/>
              <a:gd name="connsiteX4" fmla="*/ 8965 w 3906838"/>
              <a:gd name="connsiteY4" fmla="*/ 5578569 h 6247228"/>
              <a:gd name="connsiteX5" fmla="*/ 0 w 3906838"/>
              <a:gd name="connsiteY5" fmla="*/ 0 h 6247228"/>
              <a:gd name="connsiteX0" fmla="*/ 0 w 3906838"/>
              <a:gd name="connsiteY0" fmla="*/ 0 h 6237932"/>
              <a:gd name="connsiteX1" fmla="*/ 3906838 w 3906838"/>
              <a:gd name="connsiteY1" fmla="*/ 0 h 6237932"/>
              <a:gd name="connsiteX2" fmla="*/ 3906838 w 3906838"/>
              <a:gd name="connsiteY2" fmla="*/ 6044733 h 6237932"/>
              <a:gd name="connsiteX3" fmla="*/ 1470212 w 3906838"/>
              <a:gd name="connsiteY3" fmla="*/ 6217024 h 6237932"/>
              <a:gd name="connsiteX4" fmla="*/ 8965 w 3906838"/>
              <a:gd name="connsiteY4" fmla="*/ 5578569 h 6237932"/>
              <a:gd name="connsiteX5" fmla="*/ 0 w 3906838"/>
              <a:gd name="connsiteY5" fmla="*/ 0 h 6237932"/>
              <a:gd name="connsiteX0" fmla="*/ 0 w 3906838"/>
              <a:gd name="connsiteY0" fmla="*/ 0 h 6288499"/>
              <a:gd name="connsiteX1" fmla="*/ 3906838 w 3906838"/>
              <a:gd name="connsiteY1" fmla="*/ 0 h 6288499"/>
              <a:gd name="connsiteX2" fmla="*/ 3906838 w 3906838"/>
              <a:gd name="connsiteY2" fmla="*/ 6044733 h 6288499"/>
              <a:gd name="connsiteX3" fmla="*/ 1470212 w 3906838"/>
              <a:gd name="connsiteY3" fmla="*/ 6217024 h 6288499"/>
              <a:gd name="connsiteX4" fmla="*/ 8965 w 3906838"/>
              <a:gd name="connsiteY4" fmla="*/ 5578569 h 6288499"/>
              <a:gd name="connsiteX5" fmla="*/ 0 w 3906838"/>
              <a:gd name="connsiteY5" fmla="*/ 0 h 6288499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16969"/>
              <a:gd name="connsiteX1" fmla="*/ 3906838 w 3906838"/>
              <a:gd name="connsiteY1" fmla="*/ 0 h 6216969"/>
              <a:gd name="connsiteX2" fmla="*/ 3906838 w 3906838"/>
              <a:gd name="connsiteY2" fmla="*/ 6044733 h 6216969"/>
              <a:gd name="connsiteX3" fmla="*/ 1470212 w 3906838"/>
              <a:gd name="connsiteY3" fmla="*/ 6203577 h 6216969"/>
              <a:gd name="connsiteX4" fmla="*/ 8965 w 3906838"/>
              <a:gd name="connsiteY4" fmla="*/ 5578569 h 6216969"/>
              <a:gd name="connsiteX5" fmla="*/ 0 w 3906838"/>
              <a:gd name="connsiteY5" fmla="*/ 0 h 6216969"/>
              <a:gd name="connsiteX0" fmla="*/ 0 w 3906838"/>
              <a:gd name="connsiteY0" fmla="*/ 0 h 6220783"/>
              <a:gd name="connsiteX1" fmla="*/ 3906838 w 3906838"/>
              <a:gd name="connsiteY1" fmla="*/ 0 h 6220783"/>
              <a:gd name="connsiteX2" fmla="*/ 3906838 w 3906838"/>
              <a:gd name="connsiteY2" fmla="*/ 6044733 h 6220783"/>
              <a:gd name="connsiteX3" fmla="*/ 1470212 w 3906838"/>
              <a:gd name="connsiteY3" fmla="*/ 6203577 h 6220783"/>
              <a:gd name="connsiteX4" fmla="*/ 8965 w 3906838"/>
              <a:gd name="connsiteY4" fmla="*/ 5578569 h 6220783"/>
              <a:gd name="connsiteX5" fmla="*/ 0 w 3906838"/>
              <a:gd name="connsiteY5" fmla="*/ 0 h 6220783"/>
              <a:gd name="connsiteX0" fmla="*/ 0 w 3906838"/>
              <a:gd name="connsiteY0" fmla="*/ 0 h 6203774"/>
              <a:gd name="connsiteX1" fmla="*/ 3906838 w 3906838"/>
              <a:gd name="connsiteY1" fmla="*/ 0 h 6203774"/>
              <a:gd name="connsiteX2" fmla="*/ 3906838 w 3906838"/>
              <a:gd name="connsiteY2" fmla="*/ 6044733 h 6203774"/>
              <a:gd name="connsiteX3" fmla="*/ 1470212 w 3906838"/>
              <a:gd name="connsiteY3" fmla="*/ 6203577 h 6203774"/>
              <a:gd name="connsiteX4" fmla="*/ 8965 w 3906838"/>
              <a:gd name="connsiteY4" fmla="*/ 3333207 h 6203774"/>
              <a:gd name="connsiteX5" fmla="*/ 0 w 3906838"/>
              <a:gd name="connsiteY5" fmla="*/ 0 h 6203774"/>
              <a:gd name="connsiteX0" fmla="*/ 5585 w 3912423"/>
              <a:gd name="connsiteY0" fmla="*/ 0 h 6203774"/>
              <a:gd name="connsiteX1" fmla="*/ 3912423 w 3912423"/>
              <a:gd name="connsiteY1" fmla="*/ 0 h 6203774"/>
              <a:gd name="connsiteX2" fmla="*/ 3912423 w 3912423"/>
              <a:gd name="connsiteY2" fmla="*/ 6044733 h 6203774"/>
              <a:gd name="connsiteX3" fmla="*/ 1475797 w 3912423"/>
              <a:gd name="connsiteY3" fmla="*/ 6203577 h 6203774"/>
              <a:gd name="connsiteX4" fmla="*/ 518 w 3912423"/>
              <a:gd name="connsiteY4" fmla="*/ 3333207 h 6203774"/>
              <a:gd name="connsiteX5" fmla="*/ 5585 w 3912423"/>
              <a:gd name="connsiteY5" fmla="*/ 0 h 6203774"/>
              <a:gd name="connsiteX0" fmla="*/ 5585 w 3912423"/>
              <a:gd name="connsiteY0" fmla="*/ 0 h 6044733"/>
              <a:gd name="connsiteX1" fmla="*/ 3912423 w 3912423"/>
              <a:gd name="connsiteY1" fmla="*/ 0 h 6044733"/>
              <a:gd name="connsiteX2" fmla="*/ 3912423 w 3912423"/>
              <a:gd name="connsiteY2" fmla="*/ 6044733 h 6044733"/>
              <a:gd name="connsiteX3" fmla="*/ 1363536 w 3912423"/>
              <a:gd name="connsiteY3" fmla="*/ 4351154 h 6044733"/>
              <a:gd name="connsiteX4" fmla="*/ 518 w 3912423"/>
              <a:gd name="connsiteY4" fmla="*/ 3333207 h 6044733"/>
              <a:gd name="connsiteX5" fmla="*/ 5585 w 3912423"/>
              <a:gd name="connsiteY5" fmla="*/ 0 h 6044733"/>
              <a:gd name="connsiteX0" fmla="*/ 5585 w 3912423"/>
              <a:gd name="connsiteY0" fmla="*/ 0 h 4352483"/>
              <a:gd name="connsiteX1" fmla="*/ 3912423 w 3912423"/>
              <a:gd name="connsiteY1" fmla="*/ 0 h 4352483"/>
              <a:gd name="connsiteX2" fmla="*/ 3912423 w 3912423"/>
              <a:gd name="connsiteY2" fmla="*/ 4206344 h 4352483"/>
              <a:gd name="connsiteX3" fmla="*/ 1363536 w 3912423"/>
              <a:gd name="connsiteY3" fmla="*/ 4351154 h 4352483"/>
              <a:gd name="connsiteX4" fmla="*/ 518 w 3912423"/>
              <a:gd name="connsiteY4" fmla="*/ 3333207 h 4352483"/>
              <a:gd name="connsiteX5" fmla="*/ 5585 w 3912423"/>
              <a:gd name="connsiteY5" fmla="*/ 0 h 4352483"/>
              <a:gd name="connsiteX0" fmla="*/ 5585 w 3912423"/>
              <a:gd name="connsiteY0" fmla="*/ 0 h 4353284"/>
              <a:gd name="connsiteX1" fmla="*/ 3912423 w 3912423"/>
              <a:gd name="connsiteY1" fmla="*/ 0 h 4353284"/>
              <a:gd name="connsiteX2" fmla="*/ 3912423 w 3912423"/>
              <a:gd name="connsiteY2" fmla="*/ 4206344 h 4353284"/>
              <a:gd name="connsiteX3" fmla="*/ 1363536 w 3912423"/>
              <a:gd name="connsiteY3" fmla="*/ 4351154 h 4353284"/>
              <a:gd name="connsiteX4" fmla="*/ 518 w 3912423"/>
              <a:gd name="connsiteY4" fmla="*/ 3333207 h 4353284"/>
              <a:gd name="connsiteX5" fmla="*/ 5585 w 3912423"/>
              <a:gd name="connsiteY5" fmla="*/ 0 h 4353284"/>
              <a:gd name="connsiteX0" fmla="*/ 5585 w 3912423"/>
              <a:gd name="connsiteY0" fmla="*/ 0 h 4352742"/>
              <a:gd name="connsiteX1" fmla="*/ 3912423 w 3912423"/>
              <a:gd name="connsiteY1" fmla="*/ 0 h 4352742"/>
              <a:gd name="connsiteX2" fmla="*/ 3912423 w 3912423"/>
              <a:gd name="connsiteY2" fmla="*/ 4206344 h 4352742"/>
              <a:gd name="connsiteX3" fmla="*/ 1363536 w 3912423"/>
              <a:gd name="connsiteY3" fmla="*/ 4351154 h 4352742"/>
              <a:gd name="connsiteX4" fmla="*/ 518 w 3912423"/>
              <a:gd name="connsiteY4" fmla="*/ 3333207 h 4352742"/>
              <a:gd name="connsiteX5" fmla="*/ 5585 w 3912423"/>
              <a:gd name="connsiteY5" fmla="*/ 0 h 4352742"/>
              <a:gd name="connsiteX0" fmla="*/ 5585 w 3912423"/>
              <a:gd name="connsiteY0" fmla="*/ 0 h 4354327"/>
              <a:gd name="connsiteX1" fmla="*/ 3912423 w 3912423"/>
              <a:gd name="connsiteY1" fmla="*/ 0 h 4354327"/>
              <a:gd name="connsiteX2" fmla="*/ 3912423 w 3912423"/>
              <a:gd name="connsiteY2" fmla="*/ 4206344 h 4354327"/>
              <a:gd name="connsiteX3" fmla="*/ 1363536 w 3912423"/>
              <a:gd name="connsiteY3" fmla="*/ 4351154 h 4354327"/>
              <a:gd name="connsiteX4" fmla="*/ 518 w 3912423"/>
              <a:gd name="connsiteY4" fmla="*/ 3333207 h 4354327"/>
              <a:gd name="connsiteX5" fmla="*/ 5585 w 3912423"/>
              <a:gd name="connsiteY5" fmla="*/ 0 h 4354327"/>
              <a:gd name="connsiteX0" fmla="*/ 5585 w 3912423"/>
              <a:gd name="connsiteY0" fmla="*/ 0 h 4353517"/>
              <a:gd name="connsiteX1" fmla="*/ 3912423 w 3912423"/>
              <a:gd name="connsiteY1" fmla="*/ 0 h 4353517"/>
              <a:gd name="connsiteX2" fmla="*/ 3912423 w 3912423"/>
              <a:gd name="connsiteY2" fmla="*/ 4206344 h 4353517"/>
              <a:gd name="connsiteX3" fmla="*/ 1363536 w 3912423"/>
              <a:gd name="connsiteY3" fmla="*/ 4351154 h 4353517"/>
              <a:gd name="connsiteX4" fmla="*/ 518 w 3912423"/>
              <a:gd name="connsiteY4" fmla="*/ 3333207 h 4353517"/>
              <a:gd name="connsiteX5" fmla="*/ 5585 w 3912423"/>
              <a:gd name="connsiteY5" fmla="*/ 0 h 4353517"/>
              <a:gd name="connsiteX0" fmla="*/ 5585 w 3912423"/>
              <a:gd name="connsiteY0" fmla="*/ 0 h 4351280"/>
              <a:gd name="connsiteX1" fmla="*/ 3912423 w 3912423"/>
              <a:gd name="connsiteY1" fmla="*/ 0 h 4351280"/>
              <a:gd name="connsiteX2" fmla="*/ 3912423 w 3912423"/>
              <a:gd name="connsiteY2" fmla="*/ 4206344 h 4351280"/>
              <a:gd name="connsiteX3" fmla="*/ 1363536 w 3912423"/>
              <a:gd name="connsiteY3" fmla="*/ 4351154 h 4351280"/>
              <a:gd name="connsiteX4" fmla="*/ 518 w 3912423"/>
              <a:gd name="connsiteY4" fmla="*/ 3333207 h 4351280"/>
              <a:gd name="connsiteX5" fmla="*/ 5585 w 3912423"/>
              <a:gd name="connsiteY5" fmla="*/ 0 h 4351280"/>
              <a:gd name="connsiteX0" fmla="*/ 12307 w 3912242"/>
              <a:gd name="connsiteY0" fmla="*/ 0 h 5448698"/>
              <a:gd name="connsiteX1" fmla="*/ 3912242 w 3912242"/>
              <a:gd name="connsiteY1" fmla="*/ 1097418 h 5448698"/>
              <a:gd name="connsiteX2" fmla="*/ 3912242 w 3912242"/>
              <a:gd name="connsiteY2" fmla="*/ 5303762 h 5448698"/>
              <a:gd name="connsiteX3" fmla="*/ 1363355 w 3912242"/>
              <a:gd name="connsiteY3" fmla="*/ 5448572 h 5448698"/>
              <a:gd name="connsiteX4" fmla="*/ 337 w 3912242"/>
              <a:gd name="connsiteY4" fmla="*/ 4430625 h 5448698"/>
              <a:gd name="connsiteX5" fmla="*/ 12307 w 3912242"/>
              <a:gd name="connsiteY5" fmla="*/ 0 h 5448698"/>
              <a:gd name="connsiteX0" fmla="*/ 12307 w 3919144"/>
              <a:gd name="connsiteY0" fmla="*/ 0 h 5448698"/>
              <a:gd name="connsiteX1" fmla="*/ 3919144 w 3919144"/>
              <a:gd name="connsiteY1" fmla="*/ 0 h 5448698"/>
              <a:gd name="connsiteX2" fmla="*/ 3912242 w 3919144"/>
              <a:gd name="connsiteY2" fmla="*/ 5303762 h 5448698"/>
              <a:gd name="connsiteX3" fmla="*/ 1363355 w 3919144"/>
              <a:gd name="connsiteY3" fmla="*/ 5448572 h 5448698"/>
              <a:gd name="connsiteX4" fmla="*/ 337 w 3919144"/>
              <a:gd name="connsiteY4" fmla="*/ 4430625 h 5448698"/>
              <a:gd name="connsiteX5" fmla="*/ 12307 w 3919144"/>
              <a:gd name="connsiteY5" fmla="*/ 0 h 5448698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64404"/>
              <a:gd name="connsiteX1" fmla="*/ 3919144 w 3919144"/>
              <a:gd name="connsiteY1" fmla="*/ 0 h 5464404"/>
              <a:gd name="connsiteX2" fmla="*/ 3912242 w 3919144"/>
              <a:gd name="connsiteY2" fmla="*/ 5303762 h 5464404"/>
              <a:gd name="connsiteX3" fmla="*/ 1363355 w 3919144"/>
              <a:gd name="connsiteY3" fmla="*/ 5448572 h 5464404"/>
              <a:gd name="connsiteX4" fmla="*/ 337 w 3919144"/>
              <a:gd name="connsiteY4" fmla="*/ 4430625 h 5464404"/>
              <a:gd name="connsiteX5" fmla="*/ 12307 w 3919144"/>
              <a:gd name="connsiteY5" fmla="*/ 0 h 5464404"/>
              <a:gd name="connsiteX0" fmla="*/ 12307 w 3919144"/>
              <a:gd name="connsiteY0" fmla="*/ 0 h 5454357"/>
              <a:gd name="connsiteX1" fmla="*/ 3919144 w 3919144"/>
              <a:gd name="connsiteY1" fmla="*/ 0 h 5454357"/>
              <a:gd name="connsiteX2" fmla="*/ 3912242 w 3919144"/>
              <a:gd name="connsiteY2" fmla="*/ 5303762 h 5454357"/>
              <a:gd name="connsiteX3" fmla="*/ 1363355 w 3919144"/>
              <a:gd name="connsiteY3" fmla="*/ 5448572 h 5454357"/>
              <a:gd name="connsiteX4" fmla="*/ 337 w 3919144"/>
              <a:gd name="connsiteY4" fmla="*/ 4430625 h 5454357"/>
              <a:gd name="connsiteX5" fmla="*/ 12307 w 3919144"/>
              <a:gd name="connsiteY5" fmla="*/ 0 h 5454357"/>
              <a:gd name="connsiteX0" fmla="*/ 12307 w 3919144"/>
              <a:gd name="connsiteY0" fmla="*/ 0 h 5489165"/>
              <a:gd name="connsiteX1" fmla="*/ 3919144 w 3919144"/>
              <a:gd name="connsiteY1" fmla="*/ 0 h 5489165"/>
              <a:gd name="connsiteX2" fmla="*/ 3912242 w 3919144"/>
              <a:gd name="connsiteY2" fmla="*/ 5303762 h 5489165"/>
              <a:gd name="connsiteX3" fmla="*/ 1356338 w 3919144"/>
              <a:gd name="connsiteY3" fmla="*/ 5483656 h 5489165"/>
              <a:gd name="connsiteX4" fmla="*/ 337 w 3919144"/>
              <a:gd name="connsiteY4" fmla="*/ 4430625 h 5489165"/>
              <a:gd name="connsiteX5" fmla="*/ 12307 w 3919144"/>
              <a:gd name="connsiteY5" fmla="*/ 0 h 5489165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349508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181117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594"/>
              <a:gd name="connsiteX1" fmla="*/ 3912314 w 3912314"/>
              <a:gd name="connsiteY1" fmla="*/ 0 h 5488594"/>
              <a:gd name="connsiteX2" fmla="*/ 3905412 w 3912314"/>
              <a:gd name="connsiteY2" fmla="*/ 5303762 h 5488594"/>
              <a:gd name="connsiteX3" fmla="*/ 1181117 w 3912314"/>
              <a:gd name="connsiteY3" fmla="*/ 5483656 h 5488594"/>
              <a:gd name="connsiteX4" fmla="*/ 523 w 3912314"/>
              <a:gd name="connsiteY4" fmla="*/ 4304323 h 5488594"/>
              <a:gd name="connsiteX5" fmla="*/ 5477 w 3912314"/>
              <a:gd name="connsiteY5" fmla="*/ 0 h 5488594"/>
              <a:gd name="connsiteX0" fmla="*/ 5477 w 3912314"/>
              <a:gd name="connsiteY0" fmla="*/ 0 h 5489007"/>
              <a:gd name="connsiteX1" fmla="*/ 3912314 w 3912314"/>
              <a:gd name="connsiteY1" fmla="*/ 0 h 5489007"/>
              <a:gd name="connsiteX2" fmla="*/ 3905412 w 3912314"/>
              <a:gd name="connsiteY2" fmla="*/ 5303762 h 5489007"/>
              <a:gd name="connsiteX3" fmla="*/ 1181117 w 3912314"/>
              <a:gd name="connsiteY3" fmla="*/ 5483656 h 5489007"/>
              <a:gd name="connsiteX4" fmla="*/ 523 w 3912314"/>
              <a:gd name="connsiteY4" fmla="*/ 4367474 h 5489007"/>
              <a:gd name="connsiteX5" fmla="*/ 5477 w 3912314"/>
              <a:gd name="connsiteY5" fmla="*/ 0 h 5489007"/>
              <a:gd name="connsiteX0" fmla="*/ 5477 w 3912314"/>
              <a:gd name="connsiteY0" fmla="*/ 0 h 5488518"/>
              <a:gd name="connsiteX1" fmla="*/ 3912314 w 3912314"/>
              <a:gd name="connsiteY1" fmla="*/ 0 h 5488518"/>
              <a:gd name="connsiteX2" fmla="*/ 3905412 w 3912314"/>
              <a:gd name="connsiteY2" fmla="*/ 5303762 h 5488518"/>
              <a:gd name="connsiteX3" fmla="*/ 1181117 w 3912314"/>
              <a:gd name="connsiteY3" fmla="*/ 5483656 h 5488518"/>
              <a:gd name="connsiteX4" fmla="*/ 523 w 3912314"/>
              <a:gd name="connsiteY4" fmla="*/ 4367474 h 5488518"/>
              <a:gd name="connsiteX5" fmla="*/ 5477 w 3912314"/>
              <a:gd name="connsiteY5" fmla="*/ 0 h 5488518"/>
              <a:gd name="connsiteX0" fmla="*/ 5477 w 6293013"/>
              <a:gd name="connsiteY0" fmla="*/ 0 h 5488518"/>
              <a:gd name="connsiteX1" fmla="*/ 3912314 w 6293013"/>
              <a:gd name="connsiteY1" fmla="*/ 0 h 5488518"/>
              <a:gd name="connsiteX2" fmla="*/ 6293012 w 6293013"/>
              <a:gd name="connsiteY2" fmla="*/ 5131042 h 5488518"/>
              <a:gd name="connsiteX3" fmla="*/ 1181117 w 6293013"/>
              <a:gd name="connsiteY3" fmla="*/ 5483656 h 5488518"/>
              <a:gd name="connsiteX4" fmla="*/ 523 w 6293013"/>
              <a:gd name="connsiteY4" fmla="*/ 4367474 h 5488518"/>
              <a:gd name="connsiteX5" fmla="*/ 5477 w 6293013"/>
              <a:gd name="connsiteY5" fmla="*/ 0 h 5488518"/>
              <a:gd name="connsiteX0" fmla="*/ 5477 w 6296699"/>
              <a:gd name="connsiteY0" fmla="*/ 0 h 5488518"/>
              <a:gd name="connsiteX1" fmla="*/ 6296699 w 6296699"/>
              <a:gd name="connsiteY1" fmla="*/ 0 h 5488518"/>
              <a:gd name="connsiteX2" fmla="*/ 6293012 w 6296699"/>
              <a:gd name="connsiteY2" fmla="*/ 5131042 h 5488518"/>
              <a:gd name="connsiteX3" fmla="*/ 1181117 w 6296699"/>
              <a:gd name="connsiteY3" fmla="*/ 5483656 h 5488518"/>
              <a:gd name="connsiteX4" fmla="*/ 523 w 6296699"/>
              <a:gd name="connsiteY4" fmla="*/ 4367474 h 5488518"/>
              <a:gd name="connsiteX5" fmla="*/ 5477 w 6296699"/>
              <a:gd name="connsiteY5" fmla="*/ 0 h 5488518"/>
              <a:gd name="connsiteX0" fmla="*/ 5477 w 6293167"/>
              <a:gd name="connsiteY0" fmla="*/ 0 h 5488518"/>
              <a:gd name="connsiteX1" fmla="*/ 6273550 w 6293167"/>
              <a:gd name="connsiteY1" fmla="*/ 1076445 h 5488518"/>
              <a:gd name="connsiteX2" fmla="*/ 6293012 w 6293167"/>
              <a:gd name="connsiteY2" fmla="*/ 5131042 h 5488518"/>
              <a:gd name="connsiteX3" fmla="*/ 1181117 w 6293167"/>
              <a:gd name="connsiteY3" fmla="*/ 5483656 h 5488518"/>
              <a:gd name="connsiteX4" fmla="*/ 523 w 6293167"/>
              <a:gd name="connsiteY4" fmla="*/ 4367474 h 5488518"/>
              <a:gd name="connsiteX5" fmla="*/ 5477 w 6293167"/>
              <a:gd name="connsiteY5" fmla="*/ 0 h 5488518"/>
              <a:gd name="connsiteX0" fmla="*/ 0 w 6310840"/>
              <a:gd name="connsiteY0" fmla="*/ 34724 h 4412073"/>
              <a:gd name="connsiteX1" fmla="*/ 6291223 w 6310840"/>
              <a:gd name="connsiteY1" fmla="*/ 0 h 4412073"/>
              <a:gd name="connsiteX2" fmla="*/ 6310685 w 6310840"/>
              <a:gd name="connsiteY2" fmla="*/ 4054597 h 4412073"/>
              <a:gd name="connsiteX3" fmla="*/ 1198790 w 6310840"/>
              <a:gd name="connsiteY3" fmla="*/ 4407211 h 4412073"/>
              <a:gd name="connsiteX4" fmla="*/ 18196 w 6310840"/>
              <a:gd name="connsiteY4" fmla="*/ 3291029 h 4412073"/>
              <a:gd name="connsiteX5" fmla="*/ 0 w 6310840"/>
              <a:gd name="connsiteY5" fmla="*/ 34724 h 4412073"/>
              <a:gd name="connsiteX0" fmla="*/ 0 w 6310840"/>
              <a:gd name="connsiteY0" fmla="*/ 1152324 h 4412073"/>
              <a:gd name="connsiteX1" fmla="*/ 6291223 w 6310840"/>
              <a:gd name="connsiteY1" fmla="*/ 0 h 4412073"/>
              <a:gd name="connsiteX2" fmla="*/ 6310685 w 6310840"/>
              <a:gd name="connsiteY2" fmla="*/ 4054597 h 4412073"/>
              <a:gd name="connsiteX3" fmla="*/ 1198790 w 6310840"/>
              <a:gd name="connsiteY3" fmla="*/ 4407211 h 4412073"/>
              <a:gd name="connsiteX4" fmla="*/ 18196 w 6310840"/>
              <a:gd name="connsiteY4" fmla="*/ 3291029 h 4412073"/>
              <a:gd name="connsiteX5" fmla="*/ 0 w 6310840"/>
              <a:gd name="connsiteY5" fmla="*/ 1152324 h 4412073"/>
              <a:gd name="connsiteX0" fmla="*/ 0 w 6310840"/>
              <a:gd name="connsiteY0" fmla="*/ 857 h 3260606"/>
              <a:gd name="connsiteX1" fmla="*/ 6291223 w 6310840"/>
              <a:gd name="connsiteY1" fmla="*/ 0 h 3260606"/>
              <a:gd name="connsiteX2" fmla="*/ 6310685 w 6310840"/>
              <a:gd name="connsiteY2" fmla="*/ 2903130 h 3260606"/>
              <a:gd name="connsiteX3" fmla="*/ 1198790 w 6310840"/>
              <a:gd name="connsiteY3" fmla="*/ 3255744 h 3260606"/>
              <a:gd name="connsiteX4" fmla="*/ 18196 w 6310840"/>
              <a:gd name="connsiteY4" fmla="*/ 2139562 h 3260606"/>
              <a:gd name="connsiteX5" fmla="*/ 0 w 6310840"/>
              <a:gd name="connsiteY5" fmla="*/ 857 h 326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0840" h="3260606">
                <a:moveTo>
                  <a:pt x="0" y="857"/>
                </a:moveTo>
                <a:lnTo>
                  <a:pt x="6291223" y="0"/>
                </a:lnTo>
                <a:cubicBezTo>
                  <a:pt x="6288922" y="1767921"/>
                  <a:pt x="6312986" y="1135209"/>
                  <a:pt x="6310685" y="2903130"/>
                </a:cubicBezTo>
                <a:cubicBezTo>
                  <a:pt x="5461056" y="2951400"/>
                  <a:pt x="2209794" y="3221507"/>
                  <a:pt x="1198790" y="3255744"/>
                </a:cubicBezTo>
                <a:cubicBezTo>
                  <a:pt x="291470" y="3328767"/>
                  <a:pt x="19678" y="2561609"/>
                  <a:pt x="18196" y="2139562"/>
                </a:cubicBezTo>
                <a:cubicBezTo>
                  <a:pt x="15208" y="280039"/>
                  <a:pt x="2988" y="1860380"/>
                  <a:pt x="0" y="857"/>
                </a:cubicBezTo>
                <a:close/>
              </a:path>
            </a:pathLst>
          </a:custGeom>
          <a:solidFill>
            <a:srgbClr val="AE122A"/>
          </a:solidFill>
          <a:effectLst/>
        </p:spPr>
        <p:txBody>
          <a:bodyPr/>
          <a:lstStyle>
            <a:lvl1pPr marL="0" indent="-342900" algn="ctr" defTabSz="457200" rtl="0" eaLnBrk="1" latinLnBrk="0" hangingPunct="1">
              <a:spcBef>
                <a:spcPts val="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Avant Garde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67"/>
          </a:p>
        </p:txBody>
      </p:sp>
      <p:pic>
        <p:nvPicPr>
          <p:cNvPr id="16" name="T-Element">
            <a:extLst>
              <a:ext uri="{FF2B5EF4-FFF2-40B4-BE49-F238E27FC236}">
                <a16:creationId xmlns:a16="http://schemas.microsoft.com/office/drawing/2014/main" id="{4403F042-9C44-46EF-8057-E3D598F32A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7516" y="3434032"/>
            <a:ext cx="4439920" cy="2995981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</p:pic>
      <p:sp>
        <p:nvSpPr>
          <p:cNvPr id="17" name="Bottom Blue Bar">
            <a:extLst>
              <a:ext uri="{FF2B5EF4-FFF2-40B4-BE49-F238E27FC236}">
                <a16:creationId xmlns:a16="http://schemas.microsoft.com/office/drawing/2014/main" id="{9C95E51B-2C37-470C-A3AA-A89AA39CA3FB}"/>
              </a:ext>
            </a:extLst>
          </p:cNvPr>
          <p:cNvSpPr/>
          <p:nvPr userDrawn="1"/>
        </p:nvSpPr>
        <p:spPr>
          <a:xfrm>
            <a:off x="0" y="6175887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1"/>
              </a:solidFill>
            </a:endParaRPr>
          </a:p>
        </p:txBody>
      </p:sp>
      <p:sp>
        <p:nvSpPr>
          <p:cNvPr id="19" name="Slide Number Placeholder">
            <a:extLst>
              <a:ext uri="{FF2B5EF4-FFF2-40B4-BE49-F238E27FC236}">
                <a16:creationId xmlns:a16="http://schemas.microsoft.com/office/drawing/2014/main" id="{70655C35-C556-4DB2-88E7-35FA278D0751}"/>
              </a:ext>
            </a:extLst>
          </p:cNvPr>
          <p:cNvSpPr txBox="1">
            <a:spLocks/>
          </p:cNvSpPr>
          <p:nvPr userDrawn="1"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21" name="MC-Code" hidden="1">
            <a:extLst>
              <a:ext uri="{FF2B5EF4-FFF2-40B4-BE49-F238E27FC236}">
                <a16:creationId xmlns:a16="http://schemas.microsoft.com/office/drawing/2014/main" id="{07306F3E-07C7-4CCE-B854-FA2847BAAC9E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47116F-EE8C-EC99-7F5E-1E9B2F279A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45017" y="6430014"/>
            <a:ext cx="3020963" cy="23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3977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losing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rve Element"/>
          <p:cNvSpPr/>
          <p:nvPr/>
        </p:nvSpPr>
        <p:spPr>
          <a:xfrm>
            <a:off x="-10827" y="1013174"/>
            <a:ext cx="9772893" cy="5345295"/>
          </a:xfrm>
          <a:custGeom>
            <a:avLst/>
            <a:gdLst>
              <a:gd name="connsiteX0" fmla="*/ 6413517 w 7329670"/>
              <a:gd name="connsiteY0" fmla="*/ 661 h 4008971"/>
              <a:gd name="connsiteX1" fmla="*/ 7329466 w 7329670"/>
              <a:gd name="connsiteY1" fmla="*/ 1020168 h 4008971"/>
              <a:gd name="connsiteX2" fmla="*/ 7309854 w 7329670"/>
              <a:gd name="connsiteY2" fmla="*/ 3790662 h 4008971"/>
              <a:gd name="connsiteX3" fmla="*/ 7309947 w 7329670"/>
              <a:gd name="connsiteY3" fmla="*/ 3872036 h 4008971"/>
              <a:gd name="connsiteX4" fmla="*/ 8120 w 7329670"/>
              <a:gd name="connsiteY4" fmla="*/ 3872036 h 4008971"/>
              <a:gd name="connsiteX5" fmla="*/ 8120 w 7329670"/>
              <a:gd name="connsiteY5" fmla="*/ 4008964 h 4008971"/>
              <a:gd name="connsiteX6" fmla="*/ 7354 w 7329670"/>
              <a:gd name="connsiteY6" fmla="*/ 4008971 h 4008971"/>
              <a:gd name="connsiteX7" fmla="*/ 255 w 7329670"/>
              <a:gd name="connsiteY7" fmla="*/ 451706 h 4008971"/>
              <a:gd name="connsiteX8" fmla="*/ 6267045 w 7329670"/>
              <a:gd name="connsiteY8" fmla="*/ 4424 h 4008971"/>
              <a:gd name="connsiteX9" fmla="*/ 6413517 w 7329670"/>
              <a:gd name="connsiteY9" fmla="*/ 661 h 400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29670" h="4008971">
                <a:moveTo>
                  <a:pt x="6413517" y="661"/>
                </a:moveTo>
                <a:cubicBezTo>
                  <a:pt x="7113169" y="24010"/>
                  <a:pt x="7328216" y="660102"/>
                  <a:pt x="7329466" y="1020168"/>
                </a:cubicBezTo>
                <a:cubicBezTo>
                  <a:pt x="7332071" y="2659484"/>
                  <a:pt x="7308862" y="2277666"/>
                  <a:pt x="7309854" y="3790662"/>
                </a:cubicBezTo>
                <a:lnTo>
                  <a:pt x="7309947" y="3872036"/>
                </a:lnTo>
                <a:lnTo>
                  <a:pt x="8120" y="3872036"/>
                </a:lnTo>
                <a:lnTo>
                  <a:pt x="8120" y="4008964"/>
                </a:lnTo>
                <a:lnTo>
                  <a:pt x="7354" y="4008971"/>
                </a:lnTo>
                <a:cubicBezTo>
                  <a:pt x="9425" y="2400133"/>
                  <a:pt x="-1815" y="2060544"/>
                  <a:pt x="255" y="451706"/>
                </a:cubicBezTo>
                <a:cubicBezTo>
                  <a:pt x="764840" y="407780"/>
                  <a:pt x="5357239" y="35580"/>
                  <a:pt x="6267045" y="4424"/>
                </a:cubicBezTo>
                <a:cubicBezTo>
                  <a:pt x="6318077" y="271"/>
                  <a:pt x="6366874" y="-896"/>
                  <a:pt x="6413517" y="6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12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4" name="Curve Element">
            <a:extLst>
              <a:ext uri="{FF2B5EF4-FFF2-40B4-BE49-F238E27FC236}">
                <a16:creationId xmlns:a16="http://schemas.microsoft.com/office/drawing/2014/main" id="{47A5BA4D-A4C3-42B9-9998-DDE42C165358}"/>
              </a:ext>
            </a:extLst>
          </p:cNvPr>
          <p:cNvSpPr/>
          <p:nvPr userDrawn="1"/>
        </p:nvSpPr>
        <p:spPr>
          <a:xfrm>
            <a:off x="-10827" y="1013173"/>
            <a:ext cx="9772893" cy="5345295"/>
          </a:xfrm>
          <a:custGeom>
            <a:avLst/>
            <a:gdLst>
              <a:gd name="connsiteX0" fmla="*/ 6413517 w 7329670"/>
              <a:gd name="connsiteY0" fmla="*/ 661 h 4008971"/>
              <a:gd name="connsiteX1" fmla="*/ 7329466 w 7329670"/>
              <a:gd name="connsiteY1" fmla="*/ 1020168 h 4008971"/>
              <a:gd name="connsiteX2" fmla="*/ 7309854 w 7329670"/>
              <a:gd name="connsiteY2" fmla="*/ 3790662 h 4008971"/>
              <a:gd name="connsiteX3" fmla="*/ 7309947 w 7329670"/>
              <a:gd name="connsiteY3" fmla="*/ 3872036 h 4008971"/>
              <a:gd name="connsiteX4" fmla="*/ 8120 w 7329670"/>
              <a:gd name="connsiteY4" fmla="*/ 3872036 h 4008971"/>
              <a:gd name="connsiteX5" fmla="*/ 8120 w 7329670"/>
              <a:gd name="connsiteY5" fmla="*/ 4008964 h 4008971"/>
              <a:gd name="connsiteX6" fmla="*/ 7354 w 7329670"/>
              <a:gd name="connsiteY6" fmla="*/ 4008971 h 4008971"/>
              <a:gd name="connsiteX7" fmla="*/ 255 w 7329670"/>
              <a:gd name="connsiteY7" fmla="*/ 451706 h 4008971"/>
              <a:gd name="connsiteX8" fmla="*/ 6267045 w 7329670"/>
              <a:gd name="connsiteY8" fmla="*/ 4424 h 4008971"/>
              <a:gd name="connsiteX9" fmla="*/ 6413517 w 7329670"/>
              <a:gd name="connsiteY9" fmla="*/ 661 h 400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29670" h="4008971">
                <a:moveTo>
                  <a:pt x="6413517" y="661"/>
                </a:moveTo>
                <a:cubicBezTo>
                  <a:pt x="7113169" y="24010"/>
                  <a:pt x="7328216" y="660102"/>
                  <a:pt x="7329466" y="1020168"/>
                </a:cubicBezTo>
                <a:cubicBezTo>
                  <a:pt x="7332071" y="2659484"/>
                  <a:pt x="7308862" y="2277666"/>
                  <a:pt x="7309854" y="3790662"/>
                </a:cubicBezTo>
                <a:lnTo>
                  <a:pt x="7309947" y="3872036"/>
                </a:lnTo>
                <a:lnTo>
                  <a:pt x="8120" y="3872036"/>
                </a:lnTo>
                <a:lnTo>
                  <a:pt x="8120" y="4008964"/>
                </a:lnTo>
                <a:lnTo>
                  <a:pt x="7354" y="4008971"/>
                </a:lnTo>
                <a:cubicBezTo>
                  <a:pt x="9425" y="2400133"/>
                  <a:pt x="-1815" y="2060544"/>
                  <a:pt x="255" y="451706"/>
                </a:cubicBezTo>
                <a:cubicBezTo>
                  <a:pt x="764840" y="407780"/>
                  <a:pt x="5357239" y="35580"/>
                  <a:pt x="6267045" y="4424"/>
                </a:cubicBezTo>
                <a:cubicBezTo>
                  <a:pt x="6318077" y="271"/>
                  <a:pt x="6366874" y="-896"/>
                  <a:pt x="6413517" y="6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solidFill>
                <a:schemeClr val="accent1"/>
              </a:solidFill>
            </a:endParaRPr>
          </a:p>
        </p:txBody>
      </p:sp>
      <p:sp>
        <p:nvSpPr>
          <p:cNvPr id="5" name="Confidential Statement">
            <a:extLst>
              <a:ext uri="{FF2B5EF4-FFF2-40B4-BE49-F238E27FC236}">
                <a16:creationId xmlns:a16="http://schemas.microsoft.com/office/drawing/2014/main" id="{63E8B6A1-DE1D-4690-BE4F-BB06F993AAB1}"/>
              </a:ext>
            </a:extLst>
          </p:cNvPr>
          <p:cNvSpPr txBox="1"/>
          <p:nvPr userDrawn="1"/>
        </p:nvSpPr>
        <p:spPr>
          <a:xfrm>
            <a:off x="8733453" y="13887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sz="800" cap="none">
                <a:solidFill>
                  <a:schemeClr val="tx2"/>
                </a:solidFill>
              </a:rPr>
              <a:t>Confidential – For Internal Use Only – Do Not Copy or Distribute</a:t>
            </a:r>
          </a:p>
        </p:txBody>
      </p:sp>
      <p:sp>
        <p:nvSpPr>
          <p:cNvPr id="6" name="MC-Code" hidden="1">
            <a:extLst>
              <a:ext uri="{FF2B5EF4-FFF2-40B4-BE49-F238E27FC236}">
                <a16:creationId xmlns:a16="http://schemas.microsoft.com/office/drawing/2014/main" id="{4BF757F6-0F9C-47DE-9375-894A2D8C7725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406810475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Orange - PMS 1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lor-Element"/>
          <p:cNvSpPr/>
          <p:nvPr/>
        </p:nvSpPr>
        <p:spPr>
          <a:xfrm>
            <a:off x="1" y="-25085"/>
            <a:ext cx="12203267" cy="1134533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accent5"/>
              </a:solidFill>
            </a:endParaRPr>
          </a:p>
        </p:txBody>
      </p:sp>
      <p:sp>
        <p:nvSpPr>
          <p:cNvPr id="7" name="Curve Overlay"/>
          <p:cNvSpPr/>
          <p:nvPr/>
        </p:nvSpPr>
        <p:spPr>
          <a:xfrm>
            <a:off x="-8960" y="61904"/>
            <a:ext cx="12212227" cy="2714773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9170"/>
              <a:gd name="connsiteY0" fmla="*/ 2034797 h 2036079"/>
              <a:gd name="connsiteX1" fmla="*/ 9158798 w 9159170"/>
              <a:gd name="connsiteY1" fmla="*/ 2036079 h 2036079"/>
              <a:gd name="connsiteX2" fmla="*/ 9157465 w 9159170"/>
              <a:gd name="connsiteY2" fmla="*/ 64560 h 2036079"/>
              <a:gd name="connsiteX3" fmla="*/ 1047662 w 9159170"/>
              <a:gd name="connsiteY3" fmla="*/ 602625 h 2036079"/>
              <a:gd name="connsiteX4" fmla="*/ 4637 w 9159170"/>
              <a:gd name="connsiteY4" fmla="*/ 0 h 2036079"/>
              <a:gd name="connsiteX5" fmla="*/ 0 w 9159170"/>
              <a:gd name="connsiteY5" fmla="*/ 2034797 h 203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9170" h="2036079">
                <a:moveTo>
                  <a:pt x="0" y="2034797"/>
                </a:moveTo>
                <a:lnTo>
                  <a:pt x="9158798" y="2036079"/>
                </a:lnTo>
                <a:cubicBezTo>
                  <a:pt x="9160491" y="1369936"/>
                  <a:pt x="9155772" y="730703"/>
                  <a:pt x="9157465" y="64560"/>
                </a:cubicBezTo>
                <a:lnTo>
                  <a:pt x="1047662" y="602625"/>
                </a:lnTo>
                <a:cubicBezTo>
                  <a:pt x="673161" y="624165"/>
                  <a:pt x="304171" y="476348"/>
                  <a:pt x="4637" y="0"/>
                </a:cubicBezTo>
                <a:cubicBezTo>
                  <a:pt x="1398" y="696214"/>
                  <a:pt x="3239" y="1338583"/>
                  <a:pt x="0" y="20347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200"/>
          </a:p>
        </p:txBody>
      </p:sp>
      <p:sp>
        <p:nvSpPr>
          <p:cNvPr id="8" name="Content Placeholder"/>
          <p:cNvSpPr>
            <a:spLocks noGrp="1"/>
          </p:cNvSpPr>
          <p:nvPr>
            <p:ph idx="1"/>
          </p:nvPr>
        </p:nvSpPr>
        <p:spPr>
          <a:xfrm>
            <a:off x="748831" y="1888383"/>
            <a:ext cx="11060055" cy="4257792"/>
          </a:xfrm>
          <a:prstGeom prst="rect">
            <a:avLst/>
          </a:prstGeom>
        </p:spPr>
        <p:txBody>
          <a:bodyPr lIns="0" tIns="0" rIns="0"/>
          <a:lstStyle>
            <a:lvl1pPr marL="380981" indent="-380981">
              <a:spcAft>
                <a:spcPts val="800"/>
              </a:spcAft>
              <a:buClr>
                <a:schemeClr val="accent1"/>
              </a:buClr>
              <a:buFont typeface="Arial"/>
              <a:buChar char="•"/>
              <a:defRPr sz="2667">
                <a:solidFill>
                  <a:schemeClr val="tx2"/>
                </a:solidFill>
                <a:latin typeface="+mn-lt"/>
              </a:defRPr>
            </a:lvl1pPr>
            <a:lvl2pPr marL="836042" indent="-226473">
              <a:spcAft>
                <a:spcPts val="800"/>
              </a:spcAft>
              <a:buClr>
                <a:schemeClr val="tx1"/>
              </a:buClr>
              <a:defRPr sz="2133">
                <a:solidFill>
                  <a:schemeClr val="accent2"/>
                </a:solidFill>
                <a:latin typeface="+mn-lt"/>
              </a:defRPr>
            </a:lvl2pPr>
            <a:lvl3pPr marL="1445612" indent="-232822">
              <a:spcAft>
                <a:spcPts val="800"/>
              </a:spcAft>
              <a:buClr>
                <a:schemeClr val="tx1"/>
              </a:buClr>
              <a:defRPr>
                <a:solidFill>
                  <a:schemeClr val="accent2"/>
                </a:solidFill>
                <a:latin typeface="+mn-lt"/>
              </a:defRPr>
            </a:lvl3pPr>
            <a:lvl4pPr marL="2209690" indent="-380981"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+mn-lt"/>
              </a:defRPr>
            </a:lvl4pPr>
            <a:lvl5pPr>
              <a:defRPr>
                <a:solidFill>
                  <a:srgbClr val="7F7F7F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747186" y="863016"/>
            <a:ext cx="11061700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Subject Title</a:t>
            </a:r>
          </a:p>
        </p:txBody>
      </p:sp>
      <p:sp>
        <p:nvSpPr>
          <p:cNvPr id="14" name="MC-Code" hidden="1"/>
          <p:cNvSpPr txBox="1"/>
          <p:nvPr/>
        </p:nvSpPr>
        <p:spPr>
          <a:xfrm>
            <a:off x="8739337" y="25030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10" name="Color-Element">
            <a:extLst>
              <a:ext uri="{FF2B5EF4-FFF2-40B4-BE49-F238E27FC236}">
                <a16:creationId xmlns:a16="http://schemas.microsoft.com/office/drawing/2014/main" id="{498EC4F6-9C2D-48B7-85CF-D38F7E14698C}"/>
              </a:ext>
            </a:extLst>
          </p:cNvPr>
          <p:cNvSpPr/>
          <p:nvPr userDrawn="1"/>
        </p:nvSpPr>
        <p:spPr>
          <a:xfrm>
            <a:off x="0" y="-25085"/>
            <a:ext cx="12203267" cy="1134533"/>
          </a:xfrm>
          <a:prstGeom prst="rect">
            <a:avLst/>
          </a:prstGeom>
          <a:solidFill>
            <a:srgbClr val="AE12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5"/>
              </a:solidFill>
            </a:endParaRPr>
          </a:p>
        </p:txBody>
      </p:sp>
      <p:sp>
        <p:nvSpPr>
          <p:cNvPr id="11" name="Curve Overlay">
            <a:extLst>
              <a:ext uri="{FF2B5EF4-FFF2-40B4-BE49-F238E27FC236}">
                <a16:creationId xmlns:a16="http://schemas.microsoft.com/office/drawing/2014/main" id="{3EB53FDC-52C4-4BDE-AB4A-F9A7559428AD}"/>
              </a:ext>
            </a:extLst>
          </p:cNvPr>
          <p:cNvSpPr/>
          <p:nvPr userDrawn="1"/>
        </p:nvSpPr>
        <p:spPr>
          <a:xfrm>
            <a:off x="-8960" y="61904"/>
            <a:ext cx="12212227" cy="2714773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9170"/>
              <a:gd name="connsiteY0" fmla="*/ 2034797 h 2036079"/>
              <a:gd name="connsiteX1" fmla="*/ 9158798 w 9159170"/>
              <a:gd name="connsiteY1" fmla="*/ 2036079 h 2036079"/>
              <a:gd name="connsiteX2" fmla="*/ 9157465 w 9159170"/>
              <a:gd name="connsiteY2" fmla="*/ 64560 h 2036079"/>
              <a:gd name="connsiteX3" fmla="*/ 1047662 w 9159170"/>
              <a:gd name="connsiteY3" fmla="*/ 602625 h 2036079"/>
              <a:gd name="connsiteX4" fmla="*/ 4637 w 9159170"/>
              <a:gd name="connsiteY4" fmla="*/ 0 h 2036079"/>
              <a:gd name="connsiteX5" fmla="*/ 0 w 9159170"/>
              <a:gd name="connsiteY5" fmla="*/ 2034797 h 203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9170" h="2036079">
                <a:moveTo>
                  <a:pt x="0" y="2034797"/>
                </a:moveTo>
                <a:lnTo>
                  <a:pt x="9158798" y="2036079"/>
                </a:lnTo>
                <a:cubicBezTo>
                  <a:pt x="9160491" y="1369936"/>
                  <a:pt x="9155772" y="730703"/>
                  <a:pt x="9157465" y="64560"/>
                </a:cubicBezTo>
                <a:lnTo>
                  <a:pt x="1047662" y="602625"/>
                </a:lnTo>
                <a:cubicBezTo>
                  <a:pt x="673161" y="624165"/>
                  <a:pt x="304171" y="476348"/>
                  <a:pt x="4637" y="0"/>
                </a:cubicBezTo>
                <a:cubicBezTo>
                  <a:pt x="1398" y="696214"/>
                  <a:pt x="3239" y="1338583"/>
                  <a:pt x="0" y="20347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3" name="MC-Code" hidden="1">
            <a:extLst>
              <a:ext uri="{FF2B5EF4-FFF2-40B4-BE49-F238E27FC236}">
                <a16:creationId xmlns:a16="http://schemas.microsoft.com/office/drawing/2014/main" id="{BBA1E9E2-C33F-4EC9-B423-6CF497B7D791}"/>
              </a:ext>
            </a:extLst>
          </p:cNvPr>
          <p:cNvSpPr txBox="1"/>
          <p:nvPr userDrawn="1"/>
        </p:nvSpPr>
        <p:spPr>
          <a:xfrm>
            <a:off x="8739337" y="25030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400519852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3" pos="353">
          <p15:clr>
            <a:srgbClr val="FBAE40"/>
          </p15:clr>
        </p15:guide>
        <p15:guide id="4" pos="557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- large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"/>
          <p:cNvSpPr>
            <a:spLocks noGrp="1"/>
          </p:cNvSpPr>
          <p:nvPr>
            <p:ph idx="1" hasCustomPrompt="1"/>
          </p:nvPr>
        </p:nvSpPr>
        <p:spPr>
          <a:xfrm>
            <a:off x="719667" y="1034475"/>
            <a:ext cx="11089217" cy="5111701"/>
          </a:xfrm>
          <a:prstGeom prst="rect">
            <a:avLst/>
          </a:prstGeom>
        </p:spPr>
        <p:txBody>
          <a:bodyPr lIns="0" tIns="0" rIns="0"/>
          <a:lstStyle>
            <a:lvl1pPr marL="0" indent="0">
              <a:spcAft>
                <a:spcPts val="800"/>
              </a:spcAft>
              <a:buClr>
                <a:schemeClr val="accent1"/>
              </a:buClr>
              <a:buFont typeface="Arial"/>
              <a:buNone/>
              <a:defRPr sz="2667">
                <a:solidFill>
                  <a:schemeClr val="tx2"/>
                </a:solidFill>
                <a:latin typeface="+mn-lt"/>
              </a:defRPr>
            </a:lvl1pPr>
            <a:lvl2pPr marL="836042" indent="-226473">
              <a:spcAft>
                <a:spcPts val="800"/>
              </a:spcAft>
              <a:buClr>
                <a:schemeClr val="tx1"/>
              </a:buClr>
              <a:defRPr sz="2133">
                <a:solidFill>
                  <a:schemeClr val="accent2"/>
                </a:solidFill>
                <a:latin typeface="+mn-lt"/>
              </a:defRPr>
            </a:lvl2pPr>
            <a:lvl3pPr marL="1445612" indent="-232822">
              <a:spcAft>
                <a:spcPts val="800"/>
              </a:spcAft>
              <a:buClr>
                <a:schemeClr val="tx1"/>
              </a:buClr>
              <a:defRPr>
                <a:solidFill>
                  <a:schemeClr val="accent2"/>
                </a:solidFill>
                <a:latin typeface="+mn-lt"/>
              </a:defRPr>
            </a:lvl3pPr>
            <a:lvl4pPr marL="2209690" indent="-380981"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+mn-lt"/>
              </a:defRPr>
            </a:lvl4pPr>
            <a:lvl5pPr>
              <a:defRPr>
                <a:solidFill>
                  <a:srgbClr val="7F7F7F"/>
                </a:solidFill>
                <a:latin typeface="+mn-lt"/>
              </a:defRPr>
            </a:lvl5pPr>
          </a:lstStyle>
          <a:p>
            <a:pPr lvl="0"/>
            <a:r>
              <a:rPr lang="en-US"/>
              <a:t>Template for large tables, without curve; use of the slide </a:t>
            </a:r>
            <a:r>
              <a:rPr lang="en-US" b="1"/>
              <a:t>with </a:t>
            </a:r>
            <a:r>
              <a:rPr lang="en-US" b="0"/>
              <a:t>curve is preferred whenever possible</a:t>
            </a:r>
            <a:endParaRPr lang="en-US"/>
          </a:p>
        </p:txBody>
      </p:sp>
      <p:sp>
        <p:nvSpPr>
          <p:cNvPr id="12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719667" y="0"/>
            <a:ext cx="11089217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Subject Title</a:t>
            </a:r>
          </a:p>
        </p:txBody>
      </p:sp>
      <p:sp>
        <p:nvSpPr>
          <p:cNvPr id="7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6" name="MC-Code" hidden="1">
            <a:extLst>
              <a:ext uri="{FF2B5EF4-FFF2-40B4-BE49-F238E27FC236}">
                <a16:creationId xmlns:a16="http://schemas.microsoft.com/office/drawing/2014/main" id="{A9D22067-217E-4454-8BD1-D1AD0CDAD010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3088038512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2" pos="5579">
          <p15:clr>
            <a:srgbClr val="FBAE40"/>
          </p15:clr>
        </p15:guide>
        <p15:guide id="3" pos="3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- curve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7" hasCustomPrompt="1"/>
          </p:nvPr>
        </p:nvSpPr>
        <p:spPr>
          <a:xfrm>
            <a:off x="1" y="2"/>
            <a:ext cx="4786408" cy="6276441"/>
          </a:xfrm>
          <a:custGeom>
            <a:avLst/>
            <a:gdLst>
              <a:gd name="connsiteX0" fmla="*/ 0 w 4156912"/>
              <a:gd name="connsiteY0" fmla="*/ 0 h 5453138"/>
              <a:gd name="connsiteX1" fmla="*/ 4156912 w 4156912"/>
              <a:gd name="connsiteY1" fmla="*/ 0 h 5453138"/>
              <a:gd name="connsiteX2" fmla="*/ 4156912 w 4156912"/>
              <a:gd name="connsiteY2" fmla="*/ 5453138 h 5453138"/>
              <a:gd name="connsiteX3" fmla="*/ 0 w 4156912"/>
              <a:gd name="connsiteY3" fmla="*/ 5453138 h 5453138"/>
              <a:gd name="connsiteX4" fmla="*/ 0 w 4156912"/>
              <a:gd name="connsiteY4" fmla="*/ 0 h 5453138"/>
              <a:gd name="connsiteX0" fmla="*/ 0 w 4156912"/>
              <a:gd name="connsiteY0" fmla="*/ 0 h 5453138"/>
              <a:gd name="connsiteX1" fmla="*/ 4156912 w 4156912"/>
              <a:gd name="connsiteY1" fmla="*/ 0 h 5453138"/>
              <a:gd name="connsiteX2" fmla="*/ 4156912 w 4156912"/>
              <a:gd name="connsiteY2" fmla="*/ 5453138 h 5453138"/>
              <a:gd name="connsiteX3" fmla="*/ 0 w 4156912"/>
              <a:gd name="connsiteY3" fmla="*/ 4953605 h 5453138"/>
              <a:gd name="connsiteX4" fmla="*/ 0 w 4156912"/>
              <a:gd name="connsiteY4" fmla="*/ 0 h 5453138"/>
              <a:gd name="connsiteX0" fmla="*/ 0 w 4156912"/>
              <a:gd name="connsiteY0" fmla="*/ 0 h 5453138"/>
              <a:gd name="connsiteX1" fmla="*/ 4156912 w 4156912"/>
              <a:gd name="connsiteY1" fmla="*/ 0 h 5453138"/>
              <a:gd name="connsiteX2" fmla="*/ 4156912 w 4156912"/>
              <a:gd name="connsiteY2" fmla="*/ 5453138 h 5453138"/>
              <a:gd name="connsiteX3" fmla="*/ 0 w 4156912"/>
              <a:gd name="connsiteY3" fmla="*/ 5258405 h 5453138"/>
              <a:gd name="connsiteX4" fmla="*/ 0 w 4156912"/>
              <a:gd name="connsiteY4" fmla="*/ 0 h 5453138"/>
              <a:gd name="connsiteX0" fmla="*/ 0 w 4157133"/>
              <a:gd name="connsiteY0" fmla="*/ 0 h 5453138"/>
              <a:gd name="connsiteX1" fmla="*/ 4156912 w 4157133"/>
              <a:gd name="connsiteY1" fmla="*/ 0 h 5453138"/>
              <a:gd name="connsiteX2" fmla="*/ 4157133 w 4157133"/>
              <a:gd name="connsiteY2" fmla="*/ 3564467 h 5453138"/>
              <a:gd name="connsiteX3" fmla="*/ 4156912 w 4157133"/>
              <a:gd name="connsiteY3" fmla="*/ 5453138 h 5453138"/>
              <a:gd name="connsiteX4" fmla="*/ 0 w 4157133"/>
              <a:gd name="connsiteY4" fmla="*/ 5258405 h 5453138"/>
              <a:gd name="connsiteX5" fmla="*/ 0 w 4157133"/>
              <a:gd name="connsiteY5" fmla="*/ 0 h 5453138"/>
              <a:gd name="connsiteX0" fmla="*/ 0 w 4157133"/>
              <a:gd name="connsiteY0" fmla="*/ 0 h 5461604"/>
              <a:gd name="connsiteX1" fmla="*/ 4156912 w 4157133"/>
              <a:gd name="connsiteY1" fmla="*/ 0 h 5461604"/>
              <a:gd name="connsiteX2" fmla="*/ 4157133 w 4157133"/>
              <a:gd name="connsiteY2" fmla="*/ 3564467 h 5461604"/>
              <a:gd name="connsiteX3" fmla="*/ 2937712 w 4157133"/>
              <a:gd name="connsiteY3" fmla="*/ 5461604 h 5461604"/>
              <a:gd name="connsiteX4" fmla="*/ 0 w 4157133"/>
              <a:gd name="connsiteY4" fmla="*/ 5258405 h 5461604"/>
              <a:gd name="connsiteX5" fmla="*/ 0 w 4157133"/>
              <a:gd name="connsiteY5" fmla="*/ 0 h 5461604"/>
              <a:gd name="connsiteX0" fmla="*/ 0 w 4165599"/>
              <a:gd name="connsiteY0" fmla="*/ 0 h 5461604"/>
              <a:gd name="connsiteX1" fmla="*/ 4156912 w 4165599"/>
              <a:gd name="connsiteY1" fmla="*/ 0 h 5461604"/>
              <a:gd name="connsiteX2" fmla="*/ 4165599 w 4165599"/>
              <a:gd name="connsiteY2" fmla="*/ 4385733 h 5461604"/>
              <a:gd name="connsiteX3" fmla="*/ 2937712 w 4165599"/>
              <a:gd name="connsiteY3" fmla="*/ 5461604 h 5461604"/>
              <a:gd name="connsiteX4" fmla="*/ 0 w 4165599"/>
              <a:gd name="connsiteY4" fmla="*/ 5258405 h 5461604"/>
              <a:gd name="connsiteX5" fmla="*/ 0 w 4165599"/>
              <a:gd name="connsiteY5" fmla="*/ 0 h 5461604"/>
              <a:gd name="connsiteX0" fmla="*/ 0 w 4165599"/>
              <a:gd name="connsiteY0" fmla="*/ 0 h 5461911"/>
              <a:gd name="connsiteX1" fmla="*/ 4156912 w 4165599"/>
              <a:gd name="connsiteY1" fmla="*/ 0 h 5461911"/>
              <a:gd name="connsiteX2" fmla="*/ 4165599 w 4165599"/>
              <a:gd name="connsiteY2" fmla="*/ 4385733 h 5461911"/>
              <a:gd name="connsiteX3" fmla="*/ 2937712 w 4165599"/>
              <a:gd name="connsiteY3" fmla="*/ 5461604 h 5461911"/>
              <a:gd name="connsiteX4" fmla="*/ 0 w 4165599"/>
              <a:gd name="connsiteY4" fmla="*/ 5258405 h 5461911"/>
              <a:gd name="connsiteX5" fmla="*/ 0 w 4165599"/>
              <a:gd name="connsiteY5" fmla="*/ 0 h 5461911"/>
              <a:gd name="connsiteX0" fmla="*/ 0 w 4165599"/>
              <a:gd name="connsiteY0" fmla="*/ 0 h 5462372"/>
              <a:gd name="connsiteX1" fmla="*/ 4156912 w 4165599"/>
              <a:gd name="connsiteY1" fmla="*/ 0 h 5462372"/>
              <a:gd name="connsiteX2" fmla="*/ 4165599 w 4165599"/>
              <a:gd name="connsiteY2" fmla="*/ 4385733 h 5462372"/>
              <a:gd name="connsiteX3" fmla="*/ 2937712 w 4165599"/>
              <a:gd name="connsiteY3" fmla="*/ 5461604 h 5462372"/>
              <a:gd name="connsiteX4" fmla="*/ 0 w 4165599"/>
              <a:gd name="connsiteY4" fmla="*/ 5258405 h 5462372"/>
              <a:gd name="connsiteX5" fmla="*/ 0 w 4165599"/>
              <a:gd name="connsiteY5" fmla="*/ 0 h 5462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65599" h="5462372">
                <a:moveTo>
                  <a:pt x="0" y="0"/>
                </a:moveTo>
                <a:lnTo>
                  <a:pt x="4156912" y="0"/>
                </a:lnTo>
                <a:cubicBezTo>
                  <a:pt x="4156986" y="1188156"/>
                  <a:pt x="4165525" y="3197577"/>
                  <a:pt x="4165599" y="4385733"/>
                </a:cubicBezTo>
                <a:cubicBezTo>
                  <a:pt x="4165525" y="5015290"/>
                  <a:pt x="3665919" y="5483981"/>
                  <a:pt x="2937712" y="5461604"/>
                </a:cubicBezTo>
                <a:lnTo>
                  <a:pt x="0" y="525840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algn="ctr">
              <a:defRPr baseline="0"/>
            </a:lvl1pPr>
          </a:lstStyle>
          <a:p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r>
              <a:rPr lang="de-DE"/>
              <a:t>Place </a:t>
            </a:r>
            <a:r>
              <a:rPr lang="de-DE" err="1"/>
              <a:t>image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sp>
        <p:nvSpPr>
          <p:cNvPr id="15" name="Content Placeholder"/>
          <p:cNvSpPr>
            <a:spLocks noGrp="1"/>
          </p:cNvSpPr>
          <p:nvPr>
            <p:ph idx="1"/>
          </p:nvPr>
        </p:nvSpPr>
        <p:spPr>
          <a:xfrm>
            <a:off x="5362224" y="1888383"/>
            <a:ext cx="6446661" cy="4257792"/>
          </a:xfrm>
          <a:prstGeom prst="rect">
            <a:avLst/>
          </a:prstGeom>
        </p:spPr>
        <p:txBody>
          <a:bodyPr lIns="0" tIns="0" rIns="0"/>
          <a:lstStyle>
            <a:lvl1pPr marL="380981" indent="-380981">
              <a:spcAft>
                <a:spcPts val="800"/>
              </a:spcAft>
              <a:buClr>
                <a:schemeClr val="accent1"/>
              </a:buClr>
              <a:buFont typeface="Arial"/>
              <a:buChar char="•"/>
              <a:defRPr sz="2667">
                <a:solidFill>
                  <a:schemeClr val="tx2"/>
                </a:solidFill>
                <a:latin typeface="+mn-lt"/>
              </a:defRPr>
            </a:lvl1pPr>
            <a:lvl2pPr marL="836042" indent="-226473">
              <a:spcAft>
                <a:spcPts val="800"/>
              </a:spcAft>
              <a:buClr>
                <a:schemeClr val="tx1"/>
              </a:buClr>
              <a:defRPr sz="2133">
                <a:solidFill>
                  <a:schemeClr val="accent2"/>
                </a:solidFill>
                <a:latin typeface="+mn-lt"/>
              </a:defRPr>
            </a:lvl2pPr>
            <a:lvl3pPr marL="1445612" indent="-232822">
              <a:spcAft>
                <a:spcPts val="800"/>
              </a:spcAft>
              <a:buClr>
                <a:schemeClr val="tx1"/>
              </a:buClr>
              <a:defRPr>
                <a:solidFill>
                  <a:schemeClr val="accent2"/>
                </a:solidFill>
                <a:latin typeface="+mn-lt"/>
              </a:defRPr>
            </a:lvl3pPr>
            <a:lvl4pPr marL="2209690" indent="-380981"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+mn-lt"/>
              </a:defRPr>
            </a:lvl4pPr>
            <a:lvl5pPr>
              <a:defRPr>
                <a:solidFill>
                  <a:srgbClr val="7F7F7F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5363634" y="863016"/>
            <a:ext cx="6445252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Subject Title</a:t>
            </a:r>
          </a:p>
        </p:txBody>
      </p:sp>
      <p:sp>
        <p:nvSpPr>
          <p:cNvPr id="7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6" name="Confidential Statement">
            <a:extLst>
              <a:ext uri="{FF2B5EF4-FFF2-40B4-BE49-F238E27FC236}">
                <a16:creationId xmlns:a16="http://schemas.microsoft.com/office/drawing/2014/main" id="{08DAA2B0-9606-4456-B07A-90F1F90934FB}"/>
              </a:ext>
            </a:extLst>
          </p:cNvPr>
          <p:cNvSpPr txBox="1"/>
          <p:nvPr userDrawn="1"/>
        </p:nvSpPr>
        <p:spPr>
          <a:xfrm>
            <a:off x="8733453" y="13887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sz="800" cap="none">
                <a:solidFill>
                  <a:schemeClr val="tx2"/>
                </a:solidFill>
              </a:rPr>
              <a:t>Confidential – For Internal Use Only – Do Not Copy or Distribute</a:t>
            </a:r>
          </a:p>
        </p:txBody>
      </p:sp>
      <p:sp>
        <p:nvSpPr>
          <p:cNvPr id="8" name="MC-Code" hidden="1">
            <a:extLst>
              <a:ext uri="{FF2B5EF4-FFF2-40B4-BE49-F238E27FC236}">
                <a16:creationId xmlns:a16="http://schemas.microsoft.com/office/drawing/2014/main" id="{78CE57EE-76F3-48AB-A4B2-0717770B3038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221810039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3" pos="2534">
          <p15:clr>
            <a:srgbClr val="FBAE40"/>
          </p15:clr>
        </p15:guide>
        <p15:guide id="4" pos="5579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- curved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"/>
          <p:cNvSpPr>
            <a:spLocks noGrp="1"/>
          </p:cNvSpPr>
          <p:nvPr>
            <p:ph type="pic" sz="quarter" idx="16" hasCustomPrompt="1"/>
          </p:nvPr>
        </p:nvSpPr>
        <p:spPr>
          <a:xfrm>
            <a:off x="7371259" y="-23580"/>
            <a:ext cx="4820743" cy="6300021"/>
          </a:xfrm>
          <a:custGeom>
            <a:avLst/>
            <a:gdLst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0 w 3906838"/>
              <a:gd name="connsiteY3" fmla="*/ 6215063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686717"/>
              <a:gd name="connsiteX1" fmla="*/ 3906838 w 3906838"/>
              <a:gd name="connsiteY1" fmla="*/ 0 h 6686717"/>
              <a:gd name="connsiteX2" fmla="*/ 3906838 w 3906838"/>
              <a:gd name="connsiteY2" fmla="*/ 6215063 h 6686717"/>
              <a:gd name="connsiteX3" fmla="*/ 1470212 w 3906838"/>
              <a:gd name="connsiteY3" fmla="*/ 6217024 h 6686717"/>
              <a:gd name="connsiteX4" fmla="*/ 8965 w 3906838"/>
              <a:gd name="connsiteY4" fmla="*/ 5578569 h 6686717"/>
              <a:gd name="connsiteX5" fmla="*/ 0 w 3906838"/>
              <a:gd name="connsiteY5" fmla="*/ 0 h 6686717"/>
              <a:gd name="connsiteX0" fmla="*/ 0 w 3906838"/>
              <a:gd name="connsiteY0" fmla="*/ 0 h 6570016"/>
              <a:gd name="connsiteX1" fmla="*/ 3906838 w 3906838"/>
              <a:gd name="connsiteY1" fmla="*/ 0 h 6570016"/>
              <a:gd name="connsiteX2" fmla="*/ 3906838 w 3906838"/>
              <a:gd name="connsiteY2" fmla="*/ 6044733 h 6570016"/>
              <a:gd name="connsiteX3" fmla="*/ 1470212 w 3906838"/>
              <a:gd name="connsiteY3" fmla="*/ 6217024 h 6570016"/>
              <a:gd name="connsiteX4" fmla="*/ 8965 w 3906838"/>
              <a:gd name="connsiteY4" fmla="*/ 5578569 h 6570016"/>
              <a:gd name="connsiteX5" fmla="*/ 0 w 3906838"/>
              <a:gd name="connsiteY5" fmla="*/ 0 h 6570016"/>
              <a:gd name="connsiteX0" fmla="*/ 0 w 3906838"/>
              <a:gd name="connsiteY0" fmla="*/ 0 h 6247228"/>
              <a:gd name="connsiteX1" fmla="*/ 3906838 w 3906838"/>
              <a:gd name="connsiteY1" fmla="*/ 0 h 6247228"/>
              <a:gd name="connsiteX2" fmla="*/ 3906838 w 3906838"/>
              <a:gd name="connsiteY2" fmla="*/ 6044733 h 6247228"/>
              <a:gd name="connsiteX3" fmla="*/ 1470212 w 3906838"/>
              <a:gd name="connsiteY3" fmla="*/ 6217024 h 6247228"/>
              <a:gd name="connsiteX4" fmla="*/ 8965 w 3906838"/>
              <a:gd name="connsiteY4" fmla="*/ 5578569 h 6247228"/>
              <a:gd name="connsiteX5" fmla="*/ 0 w 3906838"/>
              <a:gd name="connsiteY5" fmla="*/ 0 h 6247228"/>
              <a:gd name="connsiteX0" fmla="*/ 0 w 3906838"/>
              <a:gd name="connsiteY0" fmla="*/ 0 h 6237932"/>
              <a:gd name="connsiteX1" fmla="*/ 3906838 w 3906838"/>
              <a:gd name="connsiteY1" fmla="*/ 0 h 6237932"/>
              <a:gd name="connsiteX2" fmla="*/ 3906838 w 3906838"/>
              <a:gd name="connsiteY2" fmla="*/ 6044733 h 6237932"/>
              <a:gd name="connsiteX3" fmla="*/ 1470212 w 3906838"/>
              <a:gd name="connsiteY3" fmla="*/ 6217024 h 6237932"/>
              <a:gd name="connsiteX4" fmla="*/ 8965 w 3906838"/>
              <a:gd name="connsiteY4" fmla="*/ 5578569 h 6237932"/>
              <a:gd name="connsiteX5" fmla="*/ 0 w 3906838"/>
              <a:gd name="connsiteY5" fmla="*/ 0 h 6237932"/>
              <a:gd name="connsiteX0" fmla="*/ 0 w 3906838"/>
              <a:gd name="connsiteY0" fmla="*/ 0 h 6288499"/>
              <a:gd name="connsiteX1" fmla="*/ 3906838 w 3906838"/>
              <a:gd name="connsiteY1" fmla="*/ 0 h 6288499"/>
              <a:gd name="connsiteX2" fmla="*/ 3906838 w 3906838"/>
              <a:gd name="connsiteY2" fmla="*/ 6044733 h 6288499"/>
              <a:gd name="connsiteX3" fmla="*/ 1470212 w 3906838"/>
              <a:gd name="connsiteY3" fmla="*/ 6217024 h 6288499"/>
              <a:gd name="connsiteX4" fmla="*/ 8965 w 3906838"/>
              <a:gd name="connsiteY4" fmla="*/ 5578569 h 6288499"/>
              <a:gd name="connsiteX5" fmla="*/ 0 w 3906838"/>
              <a:gd name="connsiteY5" fmla="*/ 0 h 6288499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16969"/>
              <a:gd name="connsiteX1" fmla="*/ 3906838 w 3906838"/>
              <a:gd name="connsiteY1" fmla="*/ 0 h 6216969"/>
              <a:gd name="connsiteX2" fmla="*/ 3906838 w 3906838"/>
              <a:gd name="connsiteY2" fmla="*/ 6044733 h 6216969"/>
              <a:gd name="connsiteX3" fmla="*/ 1470212 w 3906838"/>
              <a:gd name="connsiteY3" fmla="*/ 6203577 h 6216969"/>
              <a:gd name="connsiteX4" fmla="*/ 8965 w 3906838"/>
              <a:gd name="connsiteY4" fmla="*/ 5578569 h 6216969"/>
              <a:gd name="connsiteX5" fmla="*/ 0 w 3906838"/>
              <a:gd name="connsiteY5" fmla="*/ 0 h 6216969"/>
              <a:gd name="connsiteX0" fmla="*/ 0 w 3906838"/>
              <a:gd name="connsiteY0" fmla="*/ 0 h 6220783"/>
              <a:gd name="connsiteX1" fmla="*/ 3906838 w 3906838"/>
              <a:gd name="connsiteY1" fmla="*/ 0 h 6220783"/>
              <a:gd name="connsiteX2" fmla="*/ 3906838 w 3906838"/>
              <a:gd name="connsiteY2" fmla="*/ 6044733 h 6220783"/>
              <a:gd name="connsiteX3" fmla="*/ 1470212 w 3906838"/>
              <a:gd name="connsiteY3" fmla="*/ 6203577 h 6220783"/>
              <a:gd name="connsiteX4" fmla="*/ 8965 w 3906838"/>
              <a:gd name="connsiteY4" fmla="*/ 5578569 h 6220783"/>
              <a:gd name="connsiteX5" fmla="*/ 0 w 3906838"/>
              <a:gd name="connsiteY5" fmla="*/ 0 h 6220783"/>
              <a:gd name="connsiteX0" fmla="*/ 0 w 3906838"/>
              <a:gd name="connsiteY0" fmla="*/ 0 h 6203774"/>
              <a:gd name="connsiteX1" fmla="*/ 3906838 w 3906838"/>
              <a:gd name="connsiteY1" fmla="*/ 0 h 6203774"/>
              <a:gd name="connsiteX2" fmla="*/ 3906838 w 3906838"/>
              <a:gd name="connsiteY2" fmla="*/ 6044733 h 6203774"/>
              <a:gd name="connsiteX3" fmla="*/ 1470212 w 3906838"/>
              <a:gd name="connsiteY3" fmla="*/ 6203577 h 6203774"/>
              <a:gd name="connsiteX4" fmla="*/ 8965 w 3906838"/>
              <a:gd name="connsiteY4" fmla="*/ 3333207 h 6203774"/>
              <a:gd name="connsiteX5" fmla="*/ 0 w 3906838"/>
              <a:gd name="connsiteY5" fmla="*/ 0 h 6203774"/>
              <a:gd name="connsiteX0" fmla="*/ 5585 w 3912423"/>
              <a:gd name="connsiteY0" fmla="*/ 0 h 6203774"/>
              <a:gd name="connsiteX1" fmla="*/ 3912423 w 3912423"/>
              <a:gd name="connsiteY1" fmla="*/ 0 h 6203774"/>
              <a:gd name="connsiteX2" fmla="*/ 3912423 w 3912423"/>
              <a:gd name="connsiteY2" fmla="*/ 6044733 h 6203774"/>
              <a:gd name="connsiteX3" fmla="*/ 1475797 w 3912423"/>
              <a:gd name="connsiteY3" fmla="*/ 6203577 h 6203774"/>
              <a:gd name="connsiteX4" fmla="*/ 518 w 3912423"/>
              <a:gd name="connsiteY4" fmla="*/ 3333207 h 6203774"/>
              <a:gd name="connsiteX5" fmla="*/ 5585 w 3912423"/>
              <a:gd name="connsiteY5" fmla="*/ 0 h 6203774"/>
              <a:gd name="connsiteX0" fmla="*/ 5585 w 3912423"/>
              <a:gd name="connsiteY0" fmla="*/ 0 h 6044733"/>
              <a:gd name="connsiteX1" fmla="*/ 3912423 w 3912423"/>
              <a:gd name="connsiteY1" fmla="*/ 0 h 6044733"/>
              <a:gd name="connsiteX2" fmla="*/ 3912423 w 3912423"/>
              <a:gd name="connsiteY2" fmla="*/ 6044733 h 6044733"/>
              <a:gd name="connsiteX3" fmla="*/ 1363536 w 3912423"/>
              <a:gd name="connsiteY3" fmla="*/ 4351154 h 6044733"/>
              <a:gd name="connsiteX4" fmla="*/ 518 w 3912423"/>
              <a:gd name="connsiteY4" fmla="*/ 3333207 h 6044733"/>
              <a:gd name="connsiteX5" fmla="*/ 5585 w 3912423"/>
              <a:gd name="connsiteY5" fmla="*/ 0 h 6044733"/>
              <a:gd name="connsiteX0" fmla="*/ 5585 w 3912423"/>
              <a:gd name="connsiteY0" fmla="*/ 0 h 4352483"/>
              <a:gd name="connsiteX1" fmla="*/ 3912423 w 3912423"/>
              <a:gd name="connsiteY1" fmla="*/ 0 h 4352483"/>
              <a:gd name="connsiteX2" fmla="*/ 3912423 w 3912423"/>
              <a:gd name="connsiteY2" fmla="*/ 4206344 h 4352483"/>
              <a:gd name="connsiteX3" fmla="*/ 1363536 w 3912423"/>
              <a:gd name="connsiteY3" fmla="*/ 4351154 h 4352483"/>
              <a:gd name="connsiteX4" fmla="*/ 518 w 3912423"/>
              <a:gd name="connsiteY4" fmla="*/ 3333207 h 4352483"/>
              <a:gd name="connsiteX5" fmla="*/ 5585 w 3912423"/>
              <a:gd name="connsiteY5" fmla="*/ 0 h 4352483"/>
              <a:gd name="connsiteX0" fmla="*/ 5585 w 3912423"/>
              <a:gd name="connsiteY0" fmla="*/ 0 h 4353284"/>
              <a:gd name="connsiteX1" fmla="*/ 3912423 w 3912423"/>
              <a:gd name="connsiteY1" fmla="*/ 0 h 4353284"/>
              <a:gd name="connsiteX2" fmla="*/ 3912423 w 3912423"/>
              <a:gd name="connsiteY2" fmla="*/ 4206344 h 4353284"/>
              <a:gd name="connsiteX3" fmla="*/ 1363536 w 3912423"/>
              <a:gd name="connsiteY3" fmla="*/ 4351154 h 4353284"/>
              <a:gd name="connsiteX4" fmla="*/ 518 w 3912423"/>
              <a:gd name="connsiteY4" fmla="*/ 3333207 h 4353284"/>
              <a:gd name="connsiteX5" fmla="*/ 5585 w 3912423"/>
              <a:gd name="connsiteY5" fmla="*/ 0 h 4353284"/>
              <a:gd name="connsiteX0" fmla="*/ 5585 w 3912423"/>
              <a:gd name="connsiteY0" fmla="*/ 0 h 4352742"/>
              <a:gd name="connsiteX1" fmla="*/ 3912423 w 3912423"/>
              <a:gd name="connsiteY1" fmla="*/ 0 h 4352742"/>
              <a:gd name="connsiteX2" fmla="*/ 3912423 w 3912423"/>
              <a:gd name="connsiteY2" fmla="*/ 4206344 h 4352742"/>
              <a:gd name="connsiteX3" fmla="*/ 1363536 w 3912423"/>
              <a:gd name="connsiteY3" fmla="*/ 4351154 h 4352742"/>
              <a:gd name="connsiteX4" fmla="*/ 518 w 3912423"/>
              <a:gd name="connsiteY4" fmla="*/ 3333207 h 4352742"/>
              <a:gd name="connsiteX5" fmla="*/ 5585 w 3912423"/>
              <a:gd name="connsiteY5" fmla="*/ 0 h 4352742"/>
              <a:gd name="connsiteX0" fmla="*/ 5585 w 3912423"/>
              <a:gd name="connsiteY0" fmla="*/ 0 h 4354327"/>
              <a:gd name="connsiteX1" fmla="*/ 3912423 w 3912423"/>
              <a:gd name="connsiteY1" fmla="*/ 0 h 4354327"/>
              <a:gd name="connsiteX2" fmla="*/ 3912423 w 3912423"/>
              <a:gd name="connsiteY2" fmla="*/ 4206344 h 4354327"/>
              <a:gd name="connsiteX3" fmla="*/ 1363536 w 3912423"/>
              <a:gd name="connsiteY3" fmla="*/ 4351154 h 4354327"/>
              <a:gd name="connsiteX4" fmla="*/ 518 w 3912423"/>
              <a:gd name="connsiteY4" fmla="*/ 3333207 h 4354327"/>
              <a:gd name="connsiteX5" fmla="*/ 5585 w 3912423"/>
              <a:gd name="connsiteY5" fmla="*/ 0 h 4354327"/>
              <a:gd name="connsiteX0" fmla="*/ 5585 w 3912423"/>
              <a:gd name="connsiteY0" fmla="*/ 0 h 4353517"/>
              <a:gd name="connsiteX1" fmla="*/ 3912423 w 3912423"/>
              <a:gd name="connsiteY1" fmla="*/ 0 h 4353517"/>
              <a:gd name="connsiteX2" fmla="*/ 3912423 w 3912423"/>
              <a:gd name="connsiteY2" fmla="*/ 4206344 h 4353517"/>
              <a:gd name="connsiteX3" fmla="*/ 1363536 w 3912423"/>
              <a:gd name="connsiteY3" fmla="*/ 4351154 h 4353517"/>
              <a:gd name="connsiteX4" fmla="*/ 518 w 3912423"/>
              <a:gd name="connsiteY4" fmla="*/ 3333207 h 4353517"/>
              <a:gd name="connsiteX5" fmla="*/ 5585 w 3912423"/>
              <a:gd name="connsiteY5" fmla="*/ 0 h 4353517"/>
              <a:gd name="connsiteX0" fmla="*/ 5585 w 3912423"/>
              <a:gd name="connsiteY0" fmla="*/ 0 h 4351280"/>
              <a:gd name="connsiteX1" fmla="*/ 3912423 w 3912423"/>
              <a:gd name="connsiteY1" fmla="*/ 0 h 4351280"/>
              <a:gd name="connsiteX2" fmla="*/ 3912423 w 3912423"/>
              <a:gd name="connsiteY2" fmla="*/ 4206344 h 4351280"/>
              <a:gd name="connsiteX3" fmla="*/ 1363536 w 3912423"/>
              <a:gd name="connsiteY3" fmla="*/ 4351154 h 4351280"/>
              <a:gd name="connsiteX4" fmla="*/ 518 w 3912423"/>
              <a:gd name="connsiteY4" fmla="*/ 3333207 h 4351280"/>
              <a:gd name="connsiteX5" fmla="*/ 5585 w 3912423"/>
              <a:gd name="connsiteY5" fmla="*/ 0 h 4351280"/>
              <a:gd name="connsiteX0" fmla="*/ 12307 w 3912242"/>
              <a:gd name="connsiteY0" fmla="*/ 0 h 5448698"/>
              <a:gd name="connsiteX1" fmla="*/ 3912242 w 3912242"/>
              <a:gd name="connsiteY1" fmla="*/ 1097418 h 5448698"/>
              <a:gd name="connsiteX2" fmla="*/ 3912242 w 3912242"/>
              <a:gd name="connsiteY2" fmla="*/ 5303762 h 5448698"/>
              <a:gd name="connsiteX3" fmla="*/ 1363355 w 3912242"/>
              <a:gd name="connsiteY3" fmla="*/ 5448572 h 5448698"/>
              <a:gd name="connsiteX4" fmla="*/ 337 w 3912242"/>
              <a:gd name="connsiteY4" fmla="*/ 4430625 h 5448698"/>
              <a:gd name="connsiteX5" fmla="*/ 12307 w 3912242"/>
              <a:gd name="connsiteY5" fmla="*/ 0 h 5448698"/>
              <a:gd name="connsiteX0" fmla="*/ 12307 w 3919144"/>
              <a:gd name="connsiteY0" fmla="*/ 0 h 5448698"/>
              <a:gd name="connsiteX1" fmla="*/ 3919144 w 3919144"/>
              <a:gd name="connsiteY1" fmla="*/ 0 h 5448698"/>
              <a:gd name="connsiteX2" fmla="*/ 3912242 w 3919144"/>
              <a:gd name="connsiteY2" fmla="*/ 5303762 h 5448698"/>
              <a:gd name="connsiteX3" fmla="*/ 1363355 w 3919144"/>
              <a:gd name="connsiteY3" fmla="*/ 5448572 h 5448698"/>
              <a:gd name="connsiteX4" fmla="*/ 337 w 3919144"/>
              <a:gd name="connsiteY4" fmla="*/ 4430625 h 5448698"/>
              <a:gd name="connsiteX5" fmla="*/ 12307 w 3919144"/>
              <a:gd name="connsiteY5" fmla="*/ 0 h 5448698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64404"/>
              <a:gd name="connsiteX1" fmla="*/ 3919144 w 3919144"/>
              <a:gd name="connsiteY1" fmla="*/ 0 h 5464404"/>
              <a:gd name="connsiteX2" fmla="*/ 3912242 w 3919144"/>
              <a:gd name="connsiteY2" fmla="*/ 5303762 h 5464404"/>
              <a:gd name="connsiteX3" fmla="*/ 1363355 w 3919144"/>
              <a:gd name="connsiteY3" fmla="*/ 5448572 h 5464404"/>
              <a:gd name="connsiteX4" fmla="*/ 337 w 3919144"/>
              <a:gd name="connsiteY4" fmla="*/ 4430625 h 5464404"/>
              <a:gd name="connsiteX5" fmla="*/ 12307 w 3919144"/>
              <a:gd name="connsiteY5" fmla="*/ 0 h 5464404"/>
              <a:gd name="connsiteX0" fmla="*/ 12307 w 3919144"/>
              <a:gd name="connsiteY0" fmla="*/ 0 h 5454357"/>
              <a:gd name="connsiteX1" fmla="*/ 3919144 w 3919144"/>
              <a:gd name="connsiteY1" fmla="*/ 0 h 5454357"/>
              <a:gd name="connsiteX2" fmla="*/ 3912242 w 3919144"/>
              <a:gd name="connsiteY2" fmla="*/ 5303762 h 5454357"/>
              <a:gd name="connsiteX3" fmla="*/ 1363355 w 3919144"/>
              <a:gd name="connsiteY3" fmla="*/ 5448572 h 5454357"/>
              <a:gd name="connsiteX4" fmla="*/ 337 w 3919144"/>
              <a:gd name="connsiteY4" fmla="*/ 4430625 h 5454357"/>
              <a:gd name="connsiteX5" fmla="*/ 12307 w 3919144"/>
              <a:gd name="connsiteY5" fmla="*/ 0 h 5454357"/>
              <a:gd name="connsiteX0" fmla="*/ 12307 w 3919144"/>
              <a:gd name="connsiteY0" fmla="*/ 0 h 5489165"/>
              <a:gd name="connsiteX1" fmla="*/ 3919144 w 3919144"/>
              <a:gd name="connsiteY1" fmla="*/ 0 h 5489165"/>
              <a:gd name="connsiteX2" fmla="*/ 3912242 w 3919144"/>
              <a:gd name="connsiteY2" fmla="*/ 5303762 h 5489165"/>
              <a:gd name="connsiteX3" fmla="*/ 1356338 w 3919144"/>
              <a:gd name="connsiteY3" fmla="*/ 5483656 h 5489165"/>
              <a:gd name="connsiteX4" fmla="*/ 337 w 3919144"/>
              <a:gd name="connsiteY4" fmla="*/ 4430625 h 5489165"/>
              <a:gd name="connsiteX5" fmla="*/ 12307 w 3919144"/>
              <a:gd name="connsiteY5" fmla="*/ 0 h 5489165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349508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181117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594"/>
              <a:gd name="connsiteX1" fmla="*/ 3912314 w 3912314"/>
              <a:gd name="connsiteY1" fmla="*/ 0 h 5488594"/>
              <a:gd name="connsiteX2" fmla="*/ 3905412 w 3912314"/>
              <a:gd name="connsiteY2" fmla="*/ 5303762 h 5488594"/>
              <a:gd name="connsiteX3" fmla="*/ 1181117 w 3912314"/>
              <a:gd name="connsiteY3" fmla="*/ 5483656 h 5488594"/>
              <a:gd name="connsiteX4" fmla="*/ 523 w 3912314"/>
              <a:gd name="connsiteY4" fmla="*/ 4304323 h 5488594"/>
              <a:gd name="connsiteX5" fmla="*/ 5477 w 3912314"/>
              <a:gd name="connsiteY5" fmla="*/ 0 h 5488594"/>
              <a:gd name="connsiteX0" fmla="*/ 5477 w 3912314"/>
              <a:gd name="connsiteY0" fmla="*/ 0 h 5489007"/>
              <a:gd name="connsiteX1" fmla="*/ 3912314 w 3912314"/>
              <a:gd name="connsiteY1" fmla="*/ 0 h 5489007"/>
              <a:gd name="connsiteX2" fmla="*/ 3905412 w 3912314"/>
              <a:gd name="connsiteY2" fmla="*/ 5303762 h 5489007"/>
              <a:gd name="connsiteX3" fmla="*/ 1181117 w 3912314"/>
              <a:gd name="connsiteY3" fmla="*/ 5483656 h 5489007"/>
              <a:gd name="connsiteX4" fmla="*/ 523 w 3912314"/>
              <a:gd name="connsiteY4" fmla="*/ 4367474 h 5489007"/>
              <a:gd name="connsiteX5" fmla="*/ 5477 w 3912314"/>
              <a:gd name="connsiteY5" fmla="*/ 0 h 5489007"/>
              <a:gd name="connsiteX0" fmla="*/ 5477 w 3912314"/>
              <a:gd name="connsiteY0" fmla="*/ 0 h 5488518"/>
              <a:gd name="connsiteX1" fmla="*/ 3912314 w 3912314"/>
              <a:gd name="connsiteY1" fmla="*/ 0 h 5488518"/>
              <a:gd name="connsiteX2" fmla="*/ 3905412 w 3912314"/>
              <a:gd name="connsiteY2" fmla="*/ 5303762 h 5488518"/>
              <a:gd name="connsiteX3" fmla="*/ 1181117 w 3912314"/>
              <a:gd name="connsiteY3" fmla="*/ 5483656 h 5488518"/>
              <a:gd name="connsiteX4" fmla="*/ 523 w 3912314"/>
              <a:gd name="connsiteY4" fmla="*/ 4367474 h 5488518"/>
              <a:gd name="connsiteX5" fmla="*/ 5477 w 3912314"/>
              <a:gd name="connsiteY5" fmla="*/ 0 h 5488518"/>
              <a:gd name="connsiteX0" fmla="*/ 63735 w 3911885"/>
              <a:gd name="connsiteY0" fmla="*/ 0 h 5496984"/>
              <a:gd name="connsiteX1" fmla="*/ 3911885 w 3911885"/>
              <a:gd name="connsiteY1" fmla="*/ 8466 h 5496984"/>
              <a:gd name="connsiteX2" fmla="*/ 3904983 w 3911885"/>
              <a:gd name="connsiteY2" fmla="*/ 5312228 h 5496984"/>
              <a:gd name="connsiteX3" fmla="*/ 1180688 w 3911885"/>
              <a:gd name="connsiteY3" fmla="*/ 5492122 h 5496984"/>
              <a:gd name="connsiteX4" fmla="*/ 94 w 3911885"/>
              <a:gd name="connsiteY4" fmla="*/ 4375940 h 5496984"/>
              <a:gd name="connsiteX5" fmla="*/ 63735 w 3911885"/>
              <a:gd name="connsiteY5" fmla="*/ 0 h 5496984"/>
              <a:gd name="connsiteX0" fmla="*/ 12623 w 3860773"/>
              <a:gd name="connsiteY0" fmla="*/ 0 h 5496934"/>
              <a:gd name="connsiteX1" fmla="*/ 3860773 w 3860773"/>
              <a:gd name="connsiteY1" fmla="*/ 8466 h 5496934"/>
              <a:gd name="connsiteX2" fmla="*/ 3853871 w 3860773"/>
              <a:gd name="connsiteY2" fmla="*/ 5312228 h 5496934"/>
              <a:gd name="connsiteX3" fmla="*/ 1129576 w 3860773"/>
              <a:gd name="connsiteY3" fmla="*/ 5492122 h 5496934"/>
              <a:gd name="connsiteX4" fmla="*/ 332 w 3860773"/>
              <a:gd name="connsiteY4" fmla="*/ 4367473 h 5496934"/>
              <a:gd name="connsiteX5" fmla="*/ 12623 w 3860773"/>
              <a:gd name="connsiteY5" fmla="*/ 0 h 5496934"/>
              <a:gd name="connsiteX0" fmla="*/ 12623 w 3860773"/>
              <a:gd name="connsiteY0" fmla="*/ 0 h 5496934"/>
              <a:gd name="connsiteX1" fmla="*/ 3860773 w 3860773"/>
              <a:gd name="connsiteY1" fmla="*/ 8466 h 5496934"/>
              <a:gd name="connsiteX2" fmla="*/ 3853871 w 3860773"/>
              <a:gd name="connsiteY2" fmla="*/ 5312228 h 5496934"/>
              <a:gd name="connsiteX3" fmla="*/ 1129576 w 3860773"/>
              <a:gd name="connsiteY3" fmla="*/ 5492122 h 5496934"/>
              <a:gd name="connsiteX4" fmla="*/ 332 w 3860773"/>
              <a:gd name="connsiteY4" fmla="*/ 4367473 h 5496934"/>
              <a:gd name="connsiteX5" fmla="*/ 12623 w 3860773"/>
              <a:gd name="connsiteY5" fmla="*/ 0 h 5496934"/>
              <a:gd name="connsiteX0" fmla="*/ 12623 w 3860773"/>
              <a:gd name="connsiteY0" fmla="*/ 0 h 5496934"/>
              <a:gd name="connsiteX1" fmla="*/ 3860773 w 3860773"/>
              <a:gd name="connsiteY1" fmla="*/ 8466 h 5496934"/>
              <a:gd name="connsiteX2" fmla="*/ 3853871 w 3860773"/>
              <a:gd name="connsiteY2" fmla="*/ 5312228 h 5496934"/>
              <a:gd name="connsiteX3" fmla="*/ 1129576 w 3860773"/>
              <a:gd name="connsiteY3" fmla="*/ 5492122 h 5496934"/>
              <a:gd name="connsiteX4" fmla="*/ 332 w 3860773"/>
              <a:gd name="connsiteY4" fmla="*/ 4367473 h 5496934"/>
              <a:gd name="connsiteX5" fmla="*/ 12623 w 3860773"/>
              <a:gd name="connsiteY5" fmla="*/ 0 h 5496934"/>
              <a:gd name="connsiteX0" fmla="*/ 12623 w 3861825"/>
              <a:gd name="connsiteY0" fmla="*/ 0 h 5496934"/>
              <a:gd name="connsiteX1" fmla="*/ 3860773 w 3861825"/>
              <a:gd name="connsiteY1" fmla="*/ 8466 h 5496934"/>
              <a:gd name="connsiteX2" fmla="*/ 3861208 w 3861825"/>
              <a:gd name="connsiteY2" fmla="*/ 5278361 h 5496934"/>
              <a:gd name="connsiteX3" fmla="*/ 1129576 w 3861825"/>
              <a:gd name="connsiteY3" fmla="*/ 5492122 h 5496934"/>
              <a:gd name="connsiteX4" fmla="*/ 332 w 3861825"/>
              <a:gd name="connsiteY4" fmla="*/ 4367473 h 5496934"/>
              <a:gd name="connsiteX5" fmla="*/ 12623 w 3861825"/>
              <a:gd name="connsiteY5" fmla="*/ 0 h 5496934"/>
              <a:gd name="connsiteX0" fmla="*/ 12623 w 3861220"/>
              <a:gd name="connsiteY0" fmla="*/ 0 h 5496934"/>
              <a:gd name="connsiteX1" fmla="*/ 3552666 w 3861220"/>
              <a:gd name="connsiteY1" fmla="*/ 8466 h 5496934"/>
              <a:gd name="connsiteX2" fmla="*/ 3861208 w 3861220"/>
              <a:gd name="connsiteY2" fmla="*/ 5278361 h 5496934"/>
              <a:gd name="connsiteX3" fmla="*/ 1129576 w 3861220"/>
              <a:gd name="connsiteY3" fmla="*/ 5492122 h 5496934"/>
              <a:gd name="connsiteX4" fmla="*/ 332 w 3861220"/>
              <a:gd name="connsiteY4" fmla="*/ 4367473 h 5496934"/>
              <a:gd name="connsiteX5" fmla="*/ 12623 w 3861220"/>
              <a:gd name="connsiteY5" fmla="*/ 0 h 5496934"/>
              <a:gd name="connsiteX0" fmla="*/ 12623 w 3641173"/>
              <a:gd name="connsiteY0" fmla="*/ 0 h 5496934"/>
              <a:gd name="connsiteX1" fmla="*/ 3552666 w 3641173"/>
              <a:gd name="connsiteY1" fmla="*/ 8466 h 5496934"/>
              <a:gd name="connsiteX2" fmla="*/ 3641132 w 3641173"/>
              <a:gd name="connsiteY2" fmla="*/ 5291061 h 5496934"/>
              <a:gd name="connsiteX3" fmla="*/ 1129576 w 3641173"/>
              <a:gd name="connsiteY3" fmla="*/ 5492122 h 5496934"/>
              <a:gd name="connsiteX4" fmla="*/ 332 w 3641173"/>
              <a:gd name="connsiteY4" fmla="*/ 4367473 h 5496934"/>
              <a:gd name="connsiteX5" fmla="*/ 12623 w 3641173"/>
              <a:gd name="connsiteY5" fmla="*/ 0 h 5496934"/>
              <a:gd name="connsiteX0" fmla="*/ 12623 w 3619179"/>
              <a:gd name="connsiteY0" fmla="*/ 0 h 5496934"/>
              <a:gd name="connsiteX1" fmla="*/ 3552666 w 3619179"/>
              <a:gd name="connsiteY1" fmla="*/ 8466 h 5496934"/>
              <a:gd name="connsiteX2" fmla="*/ 3619125 w 3619179"/>
              <a:gd name="connsiteY2" fmla="*/ 5278361 h 5496934"/>
              <a:gd name="connsiteX3" fmla="*/ 1129576 w 3619179"/>
              <a:gd name="connsiteY3" fmla="*/ 5492122 h 5496934"/>
              <a:gd name="connsiteX4" fmla="*/ 332 w 3619179"/>
              <a:gd name="connsiteY4" fmla="*/ 4367473 h 5496934"/>
              <a:gd name="connsiteX5" fmla="*/ 12623 w 3619179"/>
              <a:gd name="connsiteY5" fmla="*/ 0 h 5496934"/>
              <a:gd name="connsiteX0" fmla="*/ 12623 w 3619179"/>
              <a:gd name="connsiteY0" fmla="*/ 0 h 5496934"/>
              <a:gd name="connsiteX1" fmla="*/ 3552666 w 3619179"/>
              <a:gd name="connsiteY1" fmla="*/ 8466 h 5496934"/>
              <a:gd name="connsiteX2" fmla="*/ 3619125 w 3619179"/>
              <a:gd name="connsiteY2" fmla="*/ 5278361 h 5496934"/>
              <a:gd name="connsiteX3" fmla="*/ 1129576 w 3619179"/>
              <a:gd name="connsiteY3" fmla="*/ 5492122 h 5496934"/>
              <a:gd name="connsiteX4" fmla="*/ 332 w 3619179"/>
              <a:gd name="connsiteY4" fmla="*/ 4367473 h 5496934"/>
              <a:gd name="connsiteX5" fmla="*/ 12623 w 3619179"/>
              <a:gd name="connsiteY5" fmla="*/ 0 h 5496934"/>
              <a:gd name="connsiteX0" fmla="*/ 12623 w 3619351"/>
              <a:gd name="connsiteY0" fmla="*/ 0 h 5496934"/>
              <a:gd name="connsiteX1" fmla="*/ 3607686 w 3619351"/>
              <a:gd name="connsiteY1" fmla="*/ 8466 h 5496934"/>
              <a:gd name="connsiteX2" fmla="*/ 3619125 w 3619351"/>
              <a:gd name="connsiteY2" fmla="*/ 5278361 h 5496934"/>
              <a:gd name="connsiteX3" fmla="*/ 1129576 w 3619351"/>
              <a:gd name="connsiteY3" fmla="*/ 5492122 h 5496934"/>
              <a:gd name="connsiteX4" fmla="*/ 332 w 3619351"/>
              <a:gd name="connsiteY4" fmla="*/ 4367473 h 5496934"/>
              <a:gd name="connsiteX5" fmla="*/ 12623 w 3619351"/>
              <a:gd name="connsiteY5" fmla="*/ 0 h 5496934"/>
              <a:gd name="connsiteX0" fmla="*/ 12623 w 3619351"/>
              <a:gd name="connsiteY0" fmla="*/ 0 h 5496934"/>
              <a:gd name="connsiteX1" fmla="*/ 3607686 w 3619351"/>
              <a:gd name="connsiteY1" fmla="*/ 8466 h 5496934"/>
              <a:gd name="connsiteX2" fmla="*/ 3619125 w 3619351"/>
              <a:gd name="connsiteY2" fmla="*/ 5278361 h 5496934"/>
              <a:gd name="connsiteX3" fmla="*/ 1129576 w 3619351"/>
              <a:gd name="connsiteY3" fmla="*/ 5492122 h 5496934"/>
              <a:gd name="connsiteX4" fmla="*/ 332 w 3619351"/>
              <a:gd name="connsiteY4" fmla="*/ 4367473 h 5496934"/>
              <a:gd name="connsiteX5" fmla="*/ 12623 w 3619351"/>
              <a:gd name="connsiteY5" fmla="*/ 0 h 5496934"/>
              <a:gd name="connsiteX0" fmla="*/ 12623 w 3619351"/>
              <a:gd name="connsiteY0" fmla="*/ 0 h 5496934"/>
              <a:gd name="connsiteX1" fmla="*/ 3607686 w 3619351"/>
              <a:gd name="connsiteY1" fmla="*/ 8466 h 5496934"/>
              <a:gd name="connsiteX2" fmla="*/ 3619125 w 3619351"/>
              <a:gd name="connsiteY2" fmla="*/ 5278361 h 5496934"/>
              <a:gd name="connsiteX3" fmla="*/ 1129576 w 3619351"/>
              <a:gd name="connsiteY3" fmla="*/ 5492122 h 5496934"/>
              <a:gd name="connsiteX4" fmla="*/ 332 w 3619351"/>
              <a:gd name="connsiteY4" fmla="*/ 4367473 h 5496934"/>
              <a:gd name="connsiteX5" fmla="*/ 12623 w 3619351"/>
              <a:gd name="connsiteY5" fmla="*/ 0 h 5496934"/>
              <a:gd name="connsiteX0" fmla="*/ 12623 w 3619351"/>
              <a:gd name="connsiteY0" fmla="*/ 0 h 5484308"/>
              <a:gd name="connsiteX1" fmla="*/ 3607686 w 3619351"/>
              <a:gd name="connsiteY1" fmla="*/ 8466 h 5484308"/>
              <a:gd name="connsiteX2" fmla="*/ 3619125 w 3619351"/>
              <a:gd name="connsiteY2" fmla="*/ 5278361 h 5484308"/>
              <a:gd name="connsiteX3" fmla="*/ 1173592 w 3619351"/>
              <a:gd name="connsiteY3" fmla="*/ 5479422 h 5484308"/>
              <a:gd name="connsiteX4" fmla="*/ 332 w 3619351"/>
              <a:gd name="connsiteY4" fmla="*/ 4367473 h 5484308"/>
              <a:gd name="connsiteX5" fmla="*/ 12623 w 3619351"/>
              <a:gd name="connsiteY5" fmla="*/ 0 h 5484308"/>
              <a:gd name="connsiteX0" fmla="*/ 12623 w 3619351"/>
              <a:gd name="connsiteY0" fmla="*/ 0 h 5459064"/>
              <a:gd name="connsiteX1" fmla="*/ 3607686 w 3619351"/>
              <a:gd name="connsiteY1" fmla="*/ 8466 h 5459064"/>
              <a:gd name="connsiteX2" fmla="*/ 3619125 w 3619351"/>
              <a:gd name="connsiteY2" fmla="*/ 5278361 h 5459064"/>
              <a:gd name="connsiteX3" fmla="*/ 1096565 w 3619351"/>
              <a:gd name="connsiteY3" fmla="*/ 5454022 h 5459064"/>
              <a:gd name="connsiteX4" fmla="*/ 332 w 3619351"/>
              <a:gd name="connsiteY4" fmla="*/ 4367473 h 5459064"/>
              <a:gd name="connsiteX5" fmla="*/ 12623 w 3619351"/>
              <a:gd name="connsiteY5" fmla="*/ 0 h 5459064"/>
              <a:gd name="connsiteX0" fmla="*/ 12623 w 3619351"/>
              <a:gd name="connsiteY0" fmla="*/ 0 h 5459064"/>
              <a:gd name="connsiteX1" fmla="*/ 3607686 w 3619351"/>
              <a:gd name="connsiteY1" fmla="*/ 8466 h 5459064"/>
              <a:gd name="connsiteX2" fmla="*/ 3619125 w 3619351"/>
              <a:gd name="connsiteY2" fmla="*/ 5278361 h 5459064"/>
              <a:gd name="connsiteX3" fmla="*/ 1140580 w 3619351"/>
              <a:gd name="connsiteY3" fmla="*/ 5454022 h 5459064"/>
              <a:gd name="connsiteX4" fmla="*/ 332 w 3619351"/>
              <a:gd name="connsiteY4" fmla="*/ 4367473 h 5459064"/>
              <a:gd name="connsiteX5" fmla="*/ 12623 w 3619351"/>
              <a:gd name="connsiteY5" fmla="*/ 0 h 5459064"/>
              <a:gd name="connsiteX0" fmla="*/ 12623 w 3619351"/>
              <a:gd name="connsiteY0" fmla="*/ 0 h 5459064"/>
              <a:gd name="connsiteX1" fmla="*/ 3607686 w 3619351"/>
              <a:gd name="connsiteY1" fmla="*/ 8466 h 5459064"/>
              <a:gd name="connsiteX2" fmla="*/ 3619125 w 3619351"/>
              <a:gd name="connsiteY2" fmla="*/ 5259311 h 5459064"/>
              <a:gd name="connsiteX3" fmla="*/ 1140580 w 3619351"/>
              <a:gd name="connsiteY3" fmla="*/ 5454022 h 5459064"/>
              <a:gd name="connsiteX4" fmla="*/ 332 w 3619351"/>
              <a:gd name="connsiteY4" fmla="*/ 4367473 h 5459064"/>
              <a:gd name="connsiteX5" fmla="*/ 12623 w 3619351"/>
              <a:gd name="connsiteY5" fmla="*/ 0 h 5459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19351" h="5459064">
                <a:moveTo>
                  <a:pt x="12623" y="0"/>
                </a:moveTo>
                <a:lnTo>
                  <a:pt x="3607686" y="8466"/>
                </a:lnTo>
                <a:cubicBezTo>
                  <a:pt x="3605385" y="1776387"/>
                  <a:pt x="3621426" y="3491390"/>
                  <a:pt x="3619125" y="5259311"/>
                </a:cubicBezTo>
                <a:lnTo>
                  <a:pt x="1140580" y="5454022"/>
                </a:lnTo>
                <a:cubicBezTo>
                  <a:pt x="233260" y="5527045"/>
                  <a:pt x="1814" y="4789520"/>
                  <a:pt x="332" y="4367473"/>
                </a:cubicBezTo>
                <a:cubicBezTo>
                  <a:pt x="-2656" y="2491017"/>
                  <a:pt x="15611" y="1859523"/>
                  <a:pt x="12623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effectLst/>
        </p:spPr>
        <p:txBody>
          <a:bodyPr/>
          <a:lstStyle>
            <a:lvl1pPr algn="ctr">
              <a:defRPr/>
            </a:lvl1pPr>
          </a:lstStyle>
          <a:p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r>
              <a:rPr lang="en-US" noProof="0"/>
              <a:t>Place image here</a:t>
            </a:r>
          </a:p>
        </p:txBody>
      </p:sp>
      <p:sp>
        <p:nvSpPr>
          <p:cNvPr id="15" name="Content Placeholder"/>
          <p:cNvSpPr>
            <a:spLocks noGrp="1"/>
          </p:cNvSpPr>
          <p:nvPr>
            <p:ph idx="1"/>
          </p:nvPr>
        </p:nvSpPr>
        <p:spPr>
          <a:xfrm>
            <a:off x="748831" y="1888383"/>
            <a:ext cx="6200109" cy="4257792"/>
          </a:xfrm>
          <a:prstGeom prst="rect">
            <a:avLst/>
          </a:prstGeom>
        </p:spPr>
        <p:txBody>
          <a:bodyPr lIns="0" tIns="0" rIns="0"/>
          <a:lstStyle>
            <a:lvl1pPr marL="380981" indent="-380981">
              <a:spcAft>
                <a:spcPts val="800"/>
              </a:spcAft>
              <a:buClr>
                <a:schemeClr val="tx1"/>
              </a:buClr>
              <a:buFont typeface="Arial"/>
              <a:buChar char="•"/>
              <a:defRPr sz="2667">
                <a:solidFill>
                  <a:schemeClr val="tx2"/>
                </a:solidFill>
                <a:latin typeface="+mn-lt"/>
              </a:defRPr>
            </a:lvl1pPr>
            <a:lvl2pPr marL="836042" indent="-226473">
              <a:spcAft>
                <a:spcPts val="800"/>
              </a:spcAft>
              <a:buClr>
                <a:schemeClr val="tx1"/>
              </a:buClr>
              <a:defRPr sz="2133">
                <a:solidFill>
                  <a:schemeClr val="accent2"/>
                </a:solidFill>
                <a:latin typeface="+mn-lt"/>
              </a:defRPr>
            </a:lvl2pPr>
            <a:lvl3pPr marL="1445612" indent="-232822">
              <a:spcAft>
                <a:spcPts val="800"/>
              </a:spcAft>
              <a:buClr>
                <a:schemeClr val="tx1"/>
              </a:buClr>
              <a:defRPr>
                <a:solidFill>
                  <a:schemeClr val="accent2"/>
                </a:solidFill>
                <a:latin typeface="+mn-lt"/>
              </a:defRPr>
            </a:lvl3pPr>
            <a:lvl4pPr marL="2209690" indent="-380981"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+mn-lt"/>
              </a:defRPr>
            </a:lvl4pPr>
            <a:lvl5pPr>
              <a:defRPr>
                <a:solidFill>
                  <a:srgbClr val="7F7F7F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747185" y="863016"/>
            <a:ext cx="6201755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Subject Title</a:t>
            </a:r>
          </a:p>
        </p:txBody>
      </p:sp>
      <p:sp>
        <p:nvSpPr>
          <p:cNvPr id="6" name="MC-Code" hidden="1"/>
          <p:cNvSpPr txBox="1"/>
          <p:nvPr/>
        </p:nvSpPr>
        <p:spPr>
          <a:xfrm>
            <a:off x="1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8" name="MC-Code" hidden="1">
            <a:extLst>
              <a:ext uri="{FF2B5EF4-FFF2-40B4-BE49-F238E27FC236}">
                <a16:creationId xmlns:a16="http://schemas.microsoft.com/office/drawing/2014/main" id="{9DAB8AFB-29C5-4FE0-A2BD-C54A8123A829}"/>
              </a:ext>
            </a:extLst>
          </p:cNvPr>
          <p:cNvSpPr txBox="1"/>
          <p:nvPr userDrawn="1"/>
        </p:nvSpPr>
        <p:spPr>
          <a:xfrm>
            <a:off x="0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672326613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3" pos="353">
          <p15:clr>
            <a:srgbClr val="FBAE40"/>
          </p15:clr>
        </p15:guide>
        <p15:guide id="4" pos="3283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ottom Blue Bar"/>
          <p:cNvSpPr/>
          <p:nvPr/>
        </p:nvSpPr>
        <p:spPr>
          <a:xfrm>
            <a:off x="0" y="6175888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accent1"/>
              </a:solidFill>
            </a:endParaRPr>
          </a:p>
        </p:txBody>
      </p:sp>
      <p:pic>
        <p:nvPicPr>
          <p:cNvPr id="10" name="Logo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402" y="6430016"/>
            <a:ext cx="1579577" cy="236937"/>
          </a:xfrm>
          <a:prstGeom prst="rect">
            <a:avLst/>
          </a:prstGeom>
        </p:spPr>
      </p:pic>
      <p:sp>
        <p:nvSpPr>
          <p:cNvPr id="11" name="Slide Number Placeholder"/>
          <p:cNvSpPr txBox="1">
            <a:spLocks/>
          </p:cNvSpPr>
          <p:nvPr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8" name="Content Placeholder"/>
          <p:cNvSpPr>
            <a:spLocks noGrp="1"/>
          </p:cNvSpPr>
          <p:nvPr>
            <p:ph idx="1" hasCustomPrompt="1"/>
          </p:nvPr>
        </p:nvSpPr>
        <p:spPr>
          <a:xfrm>
            <a:off x="745069" y="1845740"/>
            <a:ext cx="11063817" cy="4024485"/>
          </a:xfrm>
          <a:prstGeom prst="rect">
            <a:avLst/>
          </a:prstGeom>
        </p:spPr>
        <p:txBody>
          <a:bodyPr/>
          <a:lstStyle>
            <a:lvl1pPr marL="0" marR="0" indent="0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chemeClr val="tx1"/>
              </a:buClr>
              <a:buSzTx/>
              <a:buFont typeface="+mj-lt"/>
              <a:buNone/>
              <a:tabLst/>
              <a:defRPr sz="1333" b="0" baseline="0">
                <a:solidFill>
                  <a:schemeClr val="tx1"/>
                </a:solidFill>
              </a:defRPr>
            </a:lvl1pPr>
            <a:lvl2pPr marL="615919" indent="-306903">
              <a:defRPr sz="2667"/>
            </a:lvl2pPr>
            <a:lvl3pPr marL="1073097" indent="-309019">
              <a:defRPr sz="2667"/>
            </a:lvl3pPr>
            <a:lvl4pPr marL="1530274" indent="-311135">
              <a:buFont typeface="Arial" pitchFamily="34" charset="0"/>
              <a:buChar char="•"/>
              <a:defRPr/>
            </a:lvl4pPr>
            <a:lvl5pPr marL="1985334" indent="-311135">
              <a:defRPr/>
            </a:lvl5pPr>
          </a:lstStyle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endParaRPr kumimoji="0" lang="en-US" sz="1333" b="0" i="0" u="none" strike="noStrike" kern="0" cap="none" spc="0" normalizeH="0" baseline="0" noProof="0">
              <a:ln>
                <a:noFill/>
              </a:ln>
              <a:solidFill>
                <a:srgbClr val="374673"/>
              </a:solidFill>
              <a:effectLst/>
              <a:uLnTx/>
              <a:uFillTx/>
              <a:latin typeface="+mn-lt"/>
              <a:ea typeface="ＭＳ Ｐゴシック"/>
            </a:endParaRP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endParaRPr kumimoji="0" lang="en-US" sz="1333" b="0" i="0" u="none" strike="noStrike" kern="0" cap="none" spc="0" normalizeH="0" baseline="0" noProof="0">
              <a:ln>
                <a:noFill/>
              </a:ln>
              <a:solidFill>
                <a:srgbClr val="374673"/>
              </a:solidFill>
              <a:effectLst/>
              <a:uLnTx/>
              <a:uFillTx/>
              <a:latin typeface="+mn-lt"/>
              <a:ea typeface="ＭＳ Ｐゴシック"/>
            </a:endParaRPr>
          </a:p>
        </p:txBody>
      </p:sp>
      <p:sp>
        <p:nvSpPr>
          <p:cNvPr id="7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745067" y="863016"/>
            <a:ext cx="6203872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References</a:t>
            </a:r>
          </a:p>
        </p:txBody>
      </p:sp>
      <p:sp>
        <p:nvSpPr>
          <p:cNvPr id="13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12" name="Bottom Blue Bar">
            <a:extLst>
              <a:ext uri="{FF2B5EF4-FFF2-40B4-BE49-F238E27FC236}">
                <a16:creationId xmlns:a16="http://schemas.microsoft.com/office/drawing/2014/main" id="{6576E344-D033-4FD8-A615-A071E053495C}"/>
              </a:ext>
            </a:extLst>
          </p:cNvPr>
          <p:cNvSpPr/>
          <p:nvPr userDrawn="1"/>
        </p:nvSpPr>
        <p:spPr>
          <a:xfrm>
            <a:off x="0" y="6175887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1"/>
              </a:solidFill>
            </a:endParaRPr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C259E0E1-CB7A-498B-8ACD-D2DCFAADC66E}"/>
              </a:ext>
            </a:extLst>
          </p:cNvPr>
          <p:cNvSpPr txBox="1">
            <a:spLocks/>
          </p:cNvSpPr>
          <p:nvPr userDrawn="1"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17" name="MC-Code" hidden="1">
            <a:extLst>
              <a:ext uri="{FF2B5EF4-FFF2-40B4-BE49-F238E27FC236}">
                <a16:creationId xmlns:a16="http://schemas.microsoft.com/office/drawing/2014/main" id="{CD154C19-2974-4A28-86A0-0E6FC72E31F8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A187508-4648-6EAD-181B-226D912082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45017" y="6430014"/>
            <a:ext cx="3020963" cy="23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672968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3" pos="352">
          <p15:clr>
            <a:srgbClr val="FBAE40"/>
          </p15:clr>
        </p15:guide>
        <p15:guide id="4" pos="5579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C5C50C9-5CB7-4938-BEDF-DD2FC7529FA9}"/>
              </a:ext>
            </a:extLst>
          </p:cNvPr>
          <p:cNvSpPr/>
          <p:nvPr userDrawn="1"/>
        </p:nvSpPr>
        <p:spPr>
          <a:xfrm>
            <a:off x="1528763" y="1473245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1368" y="1664208"/>
            <a:ext cx="8586216" cy="2176272"/>
          </a:xfrm>
        </p:spPr>
        <p:txBody>
          <a:bodyPr anchor="ctr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7168" y="4142232"/>
            <a:ext cx="7223760" cy="68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540241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ain Divider Page Green - PMS 3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ottom Blue Bar"/>
          <p:cNvSpPr/>
          <p:nvPr/>
        </p:nvSpPr>
        <p:spPr>
          <a:xfrm>
            <a:off x="0" y="6175888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accent1"/>
              </a:solidFill>
            </a:endParaRPr>
          </a:p>
        </p:txBody>
      </p:sp>
      <p:sp>
        <p:nvSpPr>
          <p:cNvPr id="11" name="Curve Element"/>
          <p:cNvSpPr/>
          <p:nvPr/>
        </p:nvSpPr>
        <p:spPr>
          <a:xfrm>
            <a:off x="-4112" y="-3147"/>
            <a:ext cx="12195912" cy="3024861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8537 w 9154751"/>
              <a:gd name="connsiteY0" fmla="*/ 4625597 h 4625597"/>
              <a:gd name="connsiteX1" fmla="*/ 9154635 w 9154751"/>
              <a:gd name="connsiteY1" fmla="*/ 2036079 h 4625597"/>
              <a:gd name="connsiteX2" fmla="*/ 9140602 w 9154751"/>
              <a:gd name="connsiteY2" fmla="*/ 64560 h 4625597"/>
              <a:gd name="connsiteX3" fmla="*/ 1043499 w 9154751"/>
              <a:gd name="connsiteY3" fmla="*/ 602625 h 4625597"/>
              <a:gd name="connsiteX4" fmla="*/ 474 w 9154751"/>
              <a:gd name="connsiteY4" fmla="*/ 0 h 4625597"/>
              <a:gd name="connsiteX5" fmla="*/ 8537 w 9154751"/>
              <a:gd name="connsiteY5" fmla="*/ 4625597 h 4625597"/>
              <a:gd name="connsiteX0" fmla="*/ 8537 w 9142307"/>
              <a:gd name="connsiteY0" fmla="*/ 4625597 h 4625597"/>
              <a:gd name="connsiteX1" fmla="*/ 9141935 w 9142307"/>
              <a:gd name="connsiteY1" fmla="*/ 4588779 h 4625597"/>
              <a:gd name="connsiteX2" fmla="*/ 9140602 w 9142307"/>
              <a:gd name="connsiteY2" fmla="*/ 64560 h 4625597"/>
              <a:gd name="connsiteX3" fmla="*/ 1043499 w 9142307"/>
              <a:gd name="connsiteY3" fmla="*/ 602625 h 4625597"/>
              <a:gd name="connsiteX4" fmla="*/ 474 w 9142307"/>
              <a:gd name="connsiteY4" fmla="*/ 0 h 4625597"/>
              <a:gd name="connsiteX5" fmla="*/ 8537 w 9142307"/>
              <a:gd name="connsiteY5" fmla="*/ 4625597 h 4625597"/>
              <a:gd name="connsiteX0" fmla="*/ 0 w 9156072"/>
              <a:gd name="connsiteY0" fmla="*/ 98533 h 6540590"/>
              <a:gd name="connsiteX1" fmla="*/ 9155700 w 9156072"/>
              <a:gd name="connsiteY1" fmla="*/ 6540573 h 6540590"/>
              <a:gd name="connsiteX2" fmla="*/ 9154367 w 9156072"/>
              <a:gd name="connsiteY2" fmla="*/ 2016354 h 6540590"/>
              <a:gd name="connsiteX3" fmla="*/ 1057264 w 9156072"/>
              <a:gd name="connsiteY3" fmla="*/ 2554419 h 6540590"/>
              <a:gd name="connsiteX4" fmla="*/ 14239 w 9156072"/>
              <a:gd name="connsiteY4" fmla="*/ 1951794 h 6540590"/>
              <a:gd name="connsiteX5" fmla="*/ 0 w 9156072"/>
              <a:gd name="connsiteY5" fmla="*/ 98533 h 6540590"/>
              <a:gd name="connsiteX0" fmla="*/ 0 w 9154367"/>
              <a:gd name="connsiteY0" fmla="*/ 104703 h 2562604"/>
              <a:gd name="connsiteX1" fmla="*/ 9144549 w 9154367"/>
              <a:gd name="connsiteY1" fmla="*/ 90187 h 2562604"/>
              <a:gd name="connsiteX2" fmla="*/ 9154367 w 9154367"/>
              <a:gd name="connsiteY2" fmla="*/ 2022524 h 2562604"/>
              <a:gd name="connsiteX3" fmla="*/ 1057264 w 9154367"/>
              <a:gd name="connsiteY3" fmla="*/ 2560589 h 2562604"/>
              <a:gd name="connsiteX4" fmla="*/ 14239 w 9154367"/>
              <a:gd name="connsiteY4" fmla="*/ 1957964 h 2562604"/>
              <a:gd name="connsiteX5" fmla="*/ 0 w 9154367"/>
              <a:gd name="connsiteY5" fmla="*/ 104703 h 2562604"/>
              <a:gd name="connsiteX0" fmla="*/ 0 w 9189003"/>
              <a:gd name="connsiteY0" fmla="*/ 83109 h 3222192"/>
              <a:gd name="connsiteX1" fmla="*/ 9179185 w 9189003"/>
              <a:gd name="connsiteY1" fmla="*/ 749775 h 3222192"/>
              <a:gd name="connsiteX2" fmla="*/ 9189003 w 9189003"/>
              <a:gd name="connsiteY2" fmla="*/ 2682112 h 3222192"/>
              <a:gd name="connsiteX3" fmla="*/ 1091900 w 9189003"/>
              <a:gd name="connsiteY3" fmla="*/ 3220177 h 3222192"/>
              <a:gd name="connsiteX4" fmla="*/ 48875 w 9189003"/>
              <a:gd name="connsiteY4" fmla="*/ 2617552 h 3222192"/>
              <a:gd name="connsiteX5" fmla="*/ 0 w 9189003"/>
              <a:gd name="connsiteY5" fmla="*/ 83109 h 3222192"/>
              <a:gd name="connsiteX0" fmla="*/ 0 w 9191079"/>
              <a:gd name="connsiteY0" fmla="*/ 83109 h 3222192"/>
              <a:gd name="connsiteX1" fmla="*/ 9190731 w 9191079"/>
              <a:gd name="connsiteY1" fmla="*/ 80138 h 3222192"/>
              <a:gd name="connsiteX2" fmla="*/ 9189003 w 9191079"/>
              <a:gd name="connsiteY2" fmla="*/ 2682112 h 3222192"/>
              <a:gd name="connsiteX3" fmla="*/ 1091900 w 9191079"/>
              <a:gd name="connsiteY3" fmla="*/ 3220177 h 3222192"/>
              <a:gd name="connsiteX4" fmla="*/ 48875 w 9191079"/>
              <a:gd name="connsiteY4" fmla="*/ 2617552 h 3222192"/>
              <a:gd name="connsiteX5" fmla="*/ 0 w 9191079"/>
              <a:gd name="connsiteY5" fmla="*/ 83109 h 3222192"/>
              <a:gd name="connsiteX0" fmla="*/ 0 w 9179533"/>
              <a:gd name="connsiteY0" fmla="*/ 679616 h 3218336"/>
              <a:gd name="connsiteX1" fmla="*/ 9179185 w 9179533"/>
              <a:gd name="connsiteY1" fmla="*/ 76282 h 3218336"/>
              <a:gd name="connsiteX2" fmla="*/ 9177457 w 9179533"/>
              <a:gd name="connsiteY2" fmla="*/ 2678256 h 3218336"/>
              <a:gd name="connsiteX3" fmla="*/ 1080354 w 9179533"/>
              <a:gd name="connsiteY3" fmla="*/ 3216321 h 3218336"/>
              <a:gd name="connsiteX4" fmla="*/ 37329 w 9179533"/>
              <a:gd name="connsiteY4" fmla="*/ 2613696 h 3218336"/>
              <a:gd name="connsiteX5" fmla="*/ 0 w 9179533"/>
              <a:gd name="connsiteY5" fmla="*/ 679616 h 3218336"/>
              <a:gd name="connsiteX0" fmla="*/ 0 w 9156442"/>
              <a:gd name="connsiteY0" fmla="*/ 333252 h 3218336"/>
              <a:gd name="connsiteX1" fmla="*/ 9156094 w 9156442"/>
              <a:gd name="connsiteY1" fmla="*/ 76282 h 3218336"/>
              <a:gd name="connsiteX2" fmla="*/ 9154366 w 9156442"/>
              <a:gd name="connsiteY2" fmla="*/ 2678256 h 3218336"/>
              <a:gd name="connsiteX3" fmla="*/ 1057263 w 9156442"/>
              <a:gd name="connsiteY3" fmla="*/ 3216321 h 3218336"/>
              <a:gd name="connsiteX4" fmla="*/ 14238 w 9156442"/>
              <a:gd name="connsiteY4" fmla="*/ 2613696 h 3218336"/>
              <a:gd name="connsiteX5" fmla="*/ 0 w 9156442"/>
              <a:gd name="connsiteY5" fmla="*/ 333252 h 3218336"/>
              <a:gd name="connsiteX0" fmla="*/ 0 w 9156442"/>
              <a:gd name="connsiteY0" fmla="*/ 88259 h 2973343"/>
              <a:gd name="connsiteX1" fmla="*/ 9156094 w 9156442"/>
              <a:gd name="connsiteY1" fmla="*/ 258471 h 2973343"/>
              <a:gd name="connsiteX2" fmla="*/ 9154366 w 9156442"/>
              <a:gd name="connsiteY2" fmla="*/ 2433263 h 2973343"/>
              <a:gd name="connsiteX3" fmla="*/ 1057263 w 9156442"/>
              <a:gd name="connsiteY3" fmla="*/ 2971328 h 2973343"/>
              <a:gd name="connsiteX4" fmla="*/ 14238 w 9156442"/>
              <a:gd name="connsiteY4" fmla="*/ 2368703 h 2973343"/>
              <a:gd name="connsiteX5" fmla="*/ 0 w 9156442"/>
              <a:gd name="connsiteY5" fmla="*/ 88259 h 2973343"/>
              <a:gd name="connsiteX0" fmla="*/ 0 w 9156442"/>
              <a:gd name="connsiteY0" fmla="*/ 88259 h 2973343"/>
              <a:gd name="connsiteX1" fmla="*/ 9156094 w 9156442"/>
              <a:gd name="connsiteY1" fmla="*/ 96835 h 2973343"/>
              <a:gd name="connsiteX2" fmla="*/ 9154366 w 9156442"/>
              <a:gd name="connsiteY2" fmla="*/ 2433263 h 2973343"/>
              <a:gd name="connsiteX3" fmla="*/ 1057263 w 9156442"/>
              <a:gd name="connsiteY3" fmla="*/ 2971328 h 2973343"/>
              <a:gd name="connsiteX4" fmla="*/ 14238 w 9156442"/>
              <a:gd name="connsiteY4" fmla="*/ 2368703 h 2973343"/>
              <a:gd name="connsiteX5" fmla="*/ 0 w 9156442"/>
              <a:gd name="connsiteY5" fmla="*/ 88259 h 2973343"/>
              <a:gd name="connsiteX0" fmla="*/ 0 w 9167987"/>
              <a:gd name="connsiteY0" fmla="*/ 615307 h 2957755"/>
              <a:gd name="connsiteX1" fmla="*/ 9167639 w 9167987"/>
              <a:gd name="connsiteY1" fmla="*/ 81247 h 2957755"/>
              <a:gd name="connsiteX2" fmla="*/ 9165911 w 9167987"/>
              <a:gd name="connsiteY2" fmla="*/ 2417675 h 2957755"/>
              <a:gd name="connsiteX3" fmla="*/ 1068808 w 9167987"/>
              <a:gd name="connsiteY3" fmla="*/ 2955740 h 2957755"/>
              <a:gd name="connsiteX4" fmla="*/ 25783 w 9167987"/>
              <a:gd name="connsiteY4" fmla="*/ 2353115 h 2957755"/>
              <a:gd name="connsiteX5" fmla="*/ 0 w 9167987"/>
              <a:gd name="connsiteY5" fmla="*/ 615307 h 2957755"/>
              <a:gd name="connsiteX0" fmla="*/ 0 w 9167987"/>
              <a:gd name="connsiteY0" fmla="*/ 522944 h 2957755"/>
              <a:gd name="connsiteX1" fmla="*/ 9167639 w 9167987"/>
              <a:gd name="connsiteY1" fmla="*/ 81247 h 2957755"/>
              <a:gd name="connsiteX2" fmla="*/ 9165911 w 9167987"/>
              <a:gd name="connsiteY2" fmla="*/ 2417675 h 2957755"/>
              <a:gd name="connsiteX3" fmla="*/ 1068808 w 9167987"/>
              <a:gd name="connsiteY3" fmla="*/ 2955740 h 2957755"/>
              <a:gd name="connsiteX4" fmla="*/ 25783 w 9167987"/>
              <a:gd name="connsiteY4" fmla="*/ 2353115 h 2957755"/>
              <a:gd name="connsiteX5" fmla="*/ 0 w 9167987"/>
              <a:gd name="connsiteY5" fmla="*/ 522944 h 2957755"/>
              <a:gd name="connsiteX0" fmla="*/ 0 w 9167987"/>
              <a:gd name="connsiteY0" fmla="*/ 99158 h 2533969"/>
              <a:gd name="connsiteX1" fmla="*/ 9167639 w 9167987"/>
              <a:gd name="connsiteY1" fmla="*/ 338643 h 2533969"/>
              <a:gd name="connsiteX2" fmla="*/ 9165911 w 9167987"/>
              <a:gd name="connsiteY2" fmla="*/ 1993889 h 2533969"/>
              <a:gd name="connsiteX3" fmla="*/ 1068808 w 9167987"/>
              <a:gd name="connsiteY3" fmla="*/ 2531954 h 2533969"/>
              <a:gd name="connsiteX4" fmla="*/ 25783 w 9167987"/>
              <a:gd name="connsiteY4" fmla="*/ 1929329 h 2533969"/>
              <a:gd name="connsiteX5" fmla="*/ 0 w 9167987"/>
              <a:gd name="connsiteY5" fmla="*/ 99158 h 2533969"/>
              <a:gd name="connsiteX0" fmla="*/ 0 w 9167987"/>
              <a:gd name="connsiteY0" fmla="*/ 99158 h 2533969"/>
              <a:gd name="connsiteX1" fmla="*/ 9167639 w 9167987"/>
              <a:gd name="connsiteY1" fmla="*/ 107734 h 2533969"/>
              <a:gd name="connsiteX2" fmla="*/ 9165911 w 9167987"/>
              <a:gd name="connsiteY2" fmla="*/ 1993889 h 2533969"/>
              <a:gd name="connsiteX3" fmla="*/ 1068808 w 9167987"/>
              <a:gd name="connsiteY3" fmla="*/ 2531954 h 2533969"/>
              <a:gd name="connsiteX4" fmla="*/ 25783 w 9167987"/>
              <a:gd name="connsiteY4" fmla="*/ 1929329 h 2533969"/>
              <a:gd name="connsiteX5" fmla="*/ 0 w 9167987"/>
              <a:gd name="connsiteY5" fmla="*/ 99158 h 2533969"/>
              <a:gd name="connsiteX0" fmla="*/ 0 w 9167987"/>
              <a:gd name="connsiteY0" fmla="*/ 116532 h 2551343"/>
              <a:gd name="connsiteX1" fmla="*/ 9167639 w 9167987"/>
              <a:gd name="connsiteY1" fmla="*/ 90472 h 2551343"/>
              <a:gd name="connsiteX2" fmla="*/ 9165911 w 9167987"/>
              <a:gd name="connsiteY2" fmla="*/ 2011263 h 2551343"/>
              <a:gd name="connsiteX3" fmla="*/ 1068808 w 9167987"/>
              <a:gd name="connsiteY3" fmla="*/ 2549328 h 2551343"/>
              <a:gd name="connsiteX4" fmla="*/ 25783 w 9167987"/>
              <a:gd name="connsiteY4" fmla="*/ 1946703 h 2551343"/>
              <a:gd name="connsiteX5" fmla="*/ 0 w 9167987"/>
              <a:gd name="connsiteY5" fmla="*/ 11653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99368 h 2362729"/>
              <a:gd name="connsiteX1" fmla="*/ 9145414 w 9145762"/>
              <a:gd name="connsiteY1" fmla="*/ 95533 h 2362729"/>
              <a:gd name="connsiteX2" fmla="*/ 9143686 w 9145762"/>
              <a:gd name="connsiteY2" fmla="*/ 1822649 h 2362729"/>
              <a:gd name="connsiteX3" fmla="*/ 1046583 w 9145762"/>
              <a:gd name="connsiteY3" fmla="*/ 2360714 h 2362729"/>
              <a:gd name="connsiteX4" fmla="*/ 3558 w 9145762"/>
              <a:gd name="connsiteY4" fmla="*/ 1758089 h 2362729"/>
              <a:gd name="connsiteX5" fmla="*/ 0 w 9145762"/>
              <a:gd name="connsiteY5" fmla="*/ 99368 h 2362729"/>
              <a:gd name="connsiteX0" fmla="*/ 0 w 9145762"/>
              <a:gd name="connsiteY0" fmla="*/ 3835 h 2267196"/>
              <a:gd name="connsiteX1" fmla="*/ 9145414 w 9145762"/>
              <a:gd name="connsiteY1" fmla="*/ 0 h 2267196"/>
              <a:gd name="connsiteX2" fmla="*/ 9143686 w 9145762"/>
              <a:gd name="connsiteY2" fmla="*/ 1727116 h 2267196"/>
              <a:gd name="connsiteX3" fmla="*/ 1046583 w 9145762"/>
              <a:gd name="connsiteY3" fmla="*/ 2265181 h 2267196"/>
              <a:gd name="connsiteX4" fmla="*/ 3558 w 9145762"/>
              <a:gd name="connsiteY4" fmla="*/ 1662556 h 2267196"/>
              <a:gd name="connsiteX5" fmla="*/ 0 w 9145762"/>
              <a:gd name="connsiteY5" fmla="*/ 3835 h 2267196"/>
              <a:gd name="connsiteX0" fmla="*/ 0 w 9146934"/>
              <a:gd name="connsiteY0" fmla="*/ 3835 h 2267196"/>
              <a:gd name="connsiteX1" fmla="*/ 9145414 w 9146934"/>
              <a:gd name="connsiteY1" fmla="*/ 0 h 2267196"/>
              <a:gd name="connsiteX2" fmla="*/ 9143686 w 9146934"/>
              <a:gd name="connsiteY2" fmla="*/ 1727116 h 2267196"/>
              <a:gd name="connsiteX3" fmla="*/ 1046583 w 9146934"/>
              <a:gd name="connsiteY3" fmla="*/ 2265181 h 2267196"/>
              <a:gd name="connsiteX4" fmla="*/ 3558 w 9146934"/>
              <a:gd name="connsiteY4" fmla="*/ 1662556 h 2267196"/>
              <a:gd name="connsiteX5" fmla="*/ 0 w 9146934"/>
              <a:gd name="connsiteY5" fmla="*/ 3835 h 2267196"/>
              <a:gd name="connsiteX0" fmla="*/ 0 w 9146934"/>
              <a:gd name="connsiteY0" fmla="*/ 0 h 2268646"/>
              <a:gd name="connsiteX1" fmla="*/ 9145414 w 9146934"/>
              <a:gd name="connsiteY1" fmla="*/ 1450 h 2268646"/>
              <a:gd name="connsiteX2" fmla="*/ 9143686 w 9146934"/>
              <a:gd name="connsiteY2" fmla="*/ 1728566 h 2268646"/>
              <a:gd name="connsiteX3" fmla="*/ 1046583 w 9146934"/>
              <a:gd name="connsiteY3" fmla="*/ 2266631 h 2268646"/>
              <a:gd name="connsiteX4" fmla="*/ 3558 w 9146934"/>
              <a:gd name="connsiteY4" fmla="*/ 1664006 h 2268646"/>
              <a:gd name="connsiteX5" fmla="*/ 0 w 9146934"/>
              <a:gd name="connsiteY5" fmla="*/ 0 h 2268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6934" h="2268646">
                <a:moveTo>
                  <a:pt x="0" y="0"/>
                </a:moveTo>
                <a:lnTo>
                  <a:pt x="9145414" y="1450"/>
                </a:lnTo>
                <a:cubicBezTo>
                  <a:pt x="9147107" y="243357"/>
                  <a:pt x="9148343" y="1216784"/>
                  <a:pt x="9143686" y="1728566"/>
                </a:cubicBezTo>
                <a:lnTo>
                  <a:pt x="1046583" y="2266631"/>
                </a:lnTo>
                <a:cubicBezTo>
                  <a:pt x="672082" y="2288171"/>
                  <a:pt x="303092" y="2140354"/>
                  <a:pt x="3558" y="1664006"/>
                </a:cubicBezTo>
                <a:cubicBezTo>
                  <a:pt x="3494" y="864795"/>
                  <a:pt x="3239" y="662686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200"/>
          </a:p>
        </p:txBody>
      </p:sp>
      <p:pic>
        <p:nvPicPr>
          <p:cNvPr id="21" name="Logo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402" y="6430016"/>
            <a:ext cx="1579577" cy="236937"/>
          </a:xfrm>
          <a:prstGeom prst="rect">
            <a:avLst/>
          </a:prstGeom>
        </p:spPr>
      </p:pic>
      <p:sp>
        <p:nvSpPr>
          <p:cNvPr id="22" name="Slide Number Placeholder"/>
          <p:cNvSpPr txBox="1">
            <a:spLocks/>
          </p:cNvSpPr>
          <p:nvPr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16" name="Second Line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808721" y="1668737"/>
            <a:ext cx="10863991" cy="1249063"/>
          </a:xfrm>
          <a:prstGeom prst="rect">
            <a:avLst/>
          </a:prstGeom>
          <a:effectLst/>
        </p:spPr>
        <p:txBody>
          <a:bodyPr/>
          <a:lstStyle>
            <a:lvl1pPr>
              <a:defRPr sz="2667" i="1" baseline="0">
                <a:solidFill>
                  <a:srgbClr val="FFFFFF"/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/>
              <a:t>Second Line</a:t>
            </a:r>
          </a:p>
        </p:txBody>
      </p:sp>
      <p:sp>
        <p:nvSpPr>
          <p:cNvPr id="17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808724" y="482744"/>
            <a:ext cx="10950297" cy="1262435"/>
          </a:xfrm>
          <a:prstGeom prst="rect">
            <a:avLst/>
          </a:prstGeom>
          <a:effectLst/>
        </p:spPr>
        <p:txBody>
          <a:bodyPr wrap="square" anchor="b" anchorCtr="0">
            <a:noAutofit/>
          </a:bodyPr>
          <a:lstStyle>
            <a:lvl1pPr>
              <a:lnSpc>
                <a:spcPts val="4533"/>
              </a:lnSpc>
              <a:defRPr sz="3733" b="1" i="1" spc="0" baseline="0">
                <a:solidFill>
                  <a:schemeClr val="bg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r>
              <a:rPr lang="en-US"/>
              <a:t>Main Section Divider Page: Title Line</a:t>
            </a:r>
          </a:p>
        </p:txBody>
      </p:sp>
      <p:sp>
        <p:nvSpPr>
          <p:cNvPr id="12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pic>
        <p:nvPicPr>
          <p:cNvPr id="9" name="Main Picture" descr="maindivider3.png">
            <a:extLst>
              <a:ext uri="{FF2B5EF4-FFF2-40B4-BE49-F238E27FC236}">
                <a16:creationId xmlns:a16="http://schemas.microsoft.com/office/drawing/2014/main" id="{F8E611BA-2500-4146-A322-CC6C9EBA4D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44310"/>
            <a:ext cx="12192000" cy="4635500"/>
          </a:xfrm>
          <a:prstGeom prst="rect">
            <a:avLst/>
          </a:prstGeom>
        </p:spPr>
      </p:pic>
      <p:sp>
        <p:nvSpPr>
          <p:cNvPr id="10" name="Bottom Blue Bar">
            <a:extLst>
              <a:ext uri="{FF2B5EF4-FFF2-40B4-BE49-F238E27FC236}">
                <a16:creationId xmlns:a16="http://schemas.microsoft.com/office/drawing/2014/main" id="{675A8238-F235-4ED2-8EF3-7C6D428FB453}"/>
              </a:ext>
            </a:extLst>
          </p:cNvPr>
          <p:cNvSpPr/>
          <p:nvPr userDrawn="1"/>
        </p:nvSpPr>
        <p:spPr>
          <a:xfrm>
            <a:off x="0" y="6175887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1"/>
              </a:solidFill>
            </a:endParaRPr>
          </a:p>
        </p:txBody>
      </p:sp>
      <p:sp>
        <p:nvSpPr>
          <p:cNvPr id="13" name="Curve Element">
            <a:extLst>
              <a:ext uri="{FF2B5EF4-FFF2-40B4-BE49-F238E27FC236}">
                <a16:creationId xmlns:a16="http://schemas.microsoft.com/office/drawing/2014/main" id="{D7B6084B-26EC-4568-8A72-9E5D4CEB071B}"/>
              </a:ext>
            </a:extLst>
          </p:cNvPr>
          <p:cNvSpPr/>
          <p:nvPr userDrawn="1"/>
        </p:nvSpPr>
        <p:spPr>
          <a:xfrm>
            <a:off x="-4112" y="-3147"/>
            <a:ext cx="12195912" cy="3024861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8537 w 9154751"/>
              <a:gd name="connsiteY0" fmla="*/ 4625597 h 4625597"/>
              <a:gd name="connsiteX1" fmla="*/ 9154635 w 9154751"/>
              <a:gd name="connsiteY1" fmla="*/ 2036079 h 4625597"/>
              <a:gd name="connsiteX2" fmla="*/ 9140602 w 9154751"/>
              <a:gd name="connsiteY2" fmla="*/ 64560 h 4625597"/>
              <a:gd name="connsiteX3" fmla="*/ 1043499 w 9154751"/>
              <a:gd name="connsiteY3" fmla="*/ 602625 h 4625597"/>
              <a:gd name="connsiteX4" fmla="*/ 474 w 9154751"/>
              <a:gd name="connsiteY4" fmla="*/ 0 h 4625597"/>
              <a:gd name="connsiteX5" fmla="*/ 8537 w 9154751"/>
              <a:gd name="connsiteY5" fmla="*/ 4625597 h 4625597"/>
              <a:gd name="connsiteX0" fmla="*/ 8537 w 9142307"/>
              <a:gd name="connsiteY0" fmla="*/ 4625597 h 4625597"/>
              <a:gd name="connsiteX1" fmla="*/ 9141935 w 9142307"/>
              <a:gd name="connsiteY1" fmla="*/ 4588779 h 4625597"/>
              <a:gd name="connsiteX2" fmla="*/ 9140602 w 9142307"/>
              <a:gd name="connsiteY2" fmla="*/ 64560 h 4625597"/>
              <a:gd name="connsiteX3" fmla="*/ 1043499 w 9142307"/>
              <a:gd name="connsiteY3" fmla="*/ 602625 h 4625597"/>
              <a:gd name="connsiteX4" fmla="*/ 474 w 9142307"/>
              <a:gd name="connsiteY4" fmla="*/ 0 h 4625597"/>
              <a:gd name="connsiteX5" fmla="*/ 8537 w 9142307"/>
              <a:gd name="connsiteY5" fmla="*/ 4625597 h 4625597"/>
              <a:gd name="connsiteX0" fmla="*/ 0 w 9156072"/>
              <a:gd name="connsiteY0" fmla="*/ 98533 h 6540590"/>
              <a:gd name="connsiteX1" fmla="*/ 9155700 w 9156072"/>
              <a:gd name="connsiteY1" fmla="*/ 6540573 h 6540590"/>
              <a:gd name="connsiteX2" fmla="*/ 9154367 w 9156072"/>
              <a:gd name="connsiteY2" fmla="*/ 2016354 h 6540590"/>
              <a:gd name="connsiteX3" fmla="*/ 1057264 w 9156072"/>
              <a:gd name="connsiteY3" fmla="*/ 2554419 h 6540590"/>
              <a:gd name="connsiteX4" fmla="*/ 14239 w 9156072"/>
              <a:gd name="connsiteY4" fmla="*/ 1951794 h 6540590"/>
              <a:gd name="connsiteX5" fmla="*/ 0 w 9156072"/>
              <a:gd name="connsiteY5" fmla="*/ 98533 h 6540590"/>
              <a:gd name="connsiteX0" fmla="*/ 0 w 9154367"/>
              <a:gd name="connsiteY0" fmla="*/ 104703 h 2562604"/>
              <a:gd name="connsiteX1" fmla="*/ 9144549 w 9154367"/>
              <a:gd name="connsiteY1" fmla="*/ 90187 h 2562604"/>
              <a:gd name="connsiteX2" fmla="*/ 9154367 w 9154367"/>
              <a:gd name="connsiteY2" fmla="*/ 2022524 h 2562604"/>
              <a:gd name="connsiteX3" fmla="*/ 1057264 w 9154367"/>
              <a:gd name="connsiteY3" fmla="*/ 2560589 h 2562604"/>
              <a:gd name="connsiteX4" fmla="*/ 14239 w 9154367"/>
              <a:gd name="connsiteY4" fmla="*/ 1957964 h 2562604"/>
              <a:gd name="connsiteX5" fmla="*/ 0 w 9154367"/>
              <a:gd name="connsiteY5" fmla="*/ 104703 h 2562604"/>
              <a:gd name="connsiteX0" fmla="*/ 0 w 9189003"/>
              <a:gd name="connsiteY0" fmla="*/ 83109 h 3222192"/>
              <a:gd name="connsiteX1" fmla="*/ 9179185 w 9189003"/>
              <a:gd name="connsiteY1" fmla="*/ 749775 h 3222192"/>
              <a:gd name="connsiteX2" fmla="*/ 9189003 w 9189003"/>
              <a:gd name="connsiteY2" fmla="*/ 2682112 h 3222192"/>
              <a:gd name="connsiteX3" fmla="*/ 1091900 w 9189003"/>
              <a:gd name="connsiteY3" fmla="*/ 3220177 h 3222192"/>
              <a:gd name="connsiteX4" fmla="*/ 48875 w 9189003"/>
              <a:gd name="connsiteY4" fmla="*/ 2617552 h 3222192"/>
              <a:gd name="connsiteX5" fmla="*/ 0 w 9189003"/>
              <a:gd name="connsiteY5" fmla="*/ 83109 h 3222192"/>
              <a:gd name="connsiteX0" fmla="*/ 0 w 9191079"/>
              <a:gd name="connsiteY0" fmla="*/ 83109 h 3222192"/>
              <a:gd name="connsiteX1" fmla="*/ 9190731 w 9191079"/>
              <a:gd name="connsiteY1" fmla="*/ 80138 h 3222192"/>
              <a:gd name="connsiteX2" fmla="*/ 9189003 w 9191079"/>
              <a:gd name="connsiteY2" fmla="*/ 2682112 h 3222192"/>
              <a:gd name="connsiteX3" fmla="*/ 1091900 w 9191079"/>
              <a:gd name="connsiteY3" fmla="*/ 3220177 h 3222192"/>
              <a:gd name="connsiteX4" fmla="*/ 48875 w 9191079"/>
              <a:gd name="connsiteY4" fmla="*/ 2617552 h 3222192"/>
              <a:gd name="connsiteX5" fmla="*/ 0 w 9191079"/>
              <a:gd name="connsiteY5" fmla="*/ 83109 h 3222192"/>
              <a:gd name="connsiteX0" fmla="*/ 0 w 9179533"/>
              <a:gd name="connsiteY0" fmla="*/ 679616 h 3218336"/>
              <a:gd name="connsiteX1" fmla="*/ 9179185 w 9179533"/>
              <a:gd name="connsiteY1" fmla="*/ 76282 h 3218336"/>
              <a:gd name="connsiteX2" fmla="*/ 9177457 w 9179533"/>
              <a:gd name="connsiteY2" fmla="*/ 2678256 h 3218336"/>
              <a:gd name="connsiteX3" fmla="*/ 1080354 w 9179533"/>
              <a:gd name="connsiteY3" fmla="*/ 3216321 h 3218336"/>
              <a:gd name="connsiteX4" fmla="*/ 37329 w 9179533"/>
              <a:gd name="connsiteY4" fmla="*/ 2613696 h 3218336"/>
              <a:gd name="connsiteX5" fmla="*/ 0 w 9179533"/>
              <a:gd name="connsiteY5" fmla="*/ 679616 h 3218336"/>
              <a:gd name="connsiteX0" fmla="*/ 0 w 9156442"/>
              <a:gd name="connsiteY0" fmla="*/ 333252 h 3218336"/>
              <a:gd name="connsiteX1" fmla="*/ 9156094 w 9156442"/>
              <a:gd name="connsiteY1" fmla="*/ 76282 h 3218336"/>
              <a:gd name="connsiteX2" fmla="*/ 9154366 w 9156442"/>
              <a:gd name="connsiteY2" fmla="*/ 2678256 h 3218336"/>
              <a:gd name="connsiteX3" fmla="*/ 1057263 w 9156442"/>
              <a:gd name="connsiteY3" fmla="*/ 3216321 h 3218336"/>
              <a:gd name="connsiteX4" fmla="*/ 14238 w 9156442"/>
              <a:gd name="connsiteY4" fmla="*/ 2613696 h 3218336"/>
              <a:gd name="connsiteX5" fmla="*/ 0 w 9156442"/>
              <a:gd name="connsiteY5" fmla="*/ 333252 h 3218336"/>
              <a:gd name="connsiteX0" fmla="*/ 0 w 9156442"/>
              <a:gd name="connsiteY0" fmla="*/ 88259 h 2973343"/>
              <a:gd name="connsiteX1" fmla="*/ 9156094 w 9156442"/>
              <a:gd name="connsiteY1" fmla="*/ 258471 h 2973343"/>
              <a:gd name="connsiteX2" fmla="*/ 9154366 w 9156442"/>
              <a:gd name="connsiteY2" fmla="*/ 2433263 h 2973343"/>
              <a:gd name="connsiteX3" fmla="*/ 1057263 w 9156442"/>
              <a:gd name="connsiteY3" fmla="*/ 2971328 h 2973343"/>
              <a:gd name="connsiteX4" fmla="*/ 14238 w 9156442"/>
              <a:gd name="connsiteY4" fmla="*/ 2368703 h 2973343"/>
              <a:gd name="connsiteX5" fmla="*/ 0 w 9156442"/>
              <a:gd name="connsiteY5" fmla="*/ 88259 h 2973343"/>
              <a:gd name="connsiteX0" fmla="*/ 0 w 9156442"/>
              <a:gd name="connsiteY0" fmla="*/ 88259 h 2973343"/>
              <a:gd name="connsiteX1" fmla="*/ 9156094 w 9156442"/>
              <a:gd name="connsiteY1" fmla="*/ 96835 h 2973343"/>
              <a:gd name="connsiteX2" fmla="*/ 9154366 w 9156442"/>
              <a:gd name="connsiteY2" fmla="*/ 2433263 h 2973343"/>
              <a:gd name="connsiteX3" fmla="*/ 1057263 w 9156442"/>
              <a:gd name="connsiteY3" fmla="*/ 2971328 h 2973343"/>
              <a:gd name="connsiteX4" fmla="*/ 14238 w 9156442"/>
              <a:gd name="connsiteY4" fmla="*/ 2368703 h 2973343"/>
              <a:gd name="connsiteX5" fmla="*/ 0 w 9156442"/>
              <a:gd name="connsiteY5" fmla="*/ 88259 h 2973343"/>
              <a:gd name="connsiteX0" fmla="*/ 0 w 9167987"/>
              <a:gd name="connsiteY0" fmla="*/ 615307 h 2957755"/>
              <a:gd name="connsiteX1" fmla="*/ 9167639 w 9167987"/>
              <a:gd name="connsiteY1" fmla="*/ 81247 h 2957755"/>
              <a:gd name="connsiteX2" fmla="*/ 9165911 w 9167987"/>
              <a:gd name="connsiteY2" fmla="*/ 2417675 h 2957755"/>
              <a:gd name="connsiteX3" fmla="*/ 1068808 w 9167987"/>
              <a:gd name="connsiteY3" fmla="*/ 2955740 h 2957755"/>
              <a:gd name="connsiteX4" fmla="*/ 25783 w 9167987"/>
              <a:gd name="connsiteY4" fmla="*/ 2353115 h 2957755"/>
              <a:gd name="connsiteX5" fmla="*/ 0 w 9167987"/>
              <a:gd name="connsiteY5" fmla="*/ 615307 h 2957755"/>
              <a:gd name="connsiteX0" fmla="*/ 0 w 9167987"/>
              <a:gd name="connsiteY0" fmla="*/ 522944 h 2957755"/>
              <a:gd name="connsiteX1" fmla="*/ 9167639 w 9167987"/>
              <a:gd name="connsiteY1" fmla="*/ 81247 h 2957755"/>
              <a:gd name="connsiteX2" fmla="*/ 9165911 w 9167987"/>
              <a:gd name="connsiteY2" fmla="*/ 2417675 h 2957755"/>
              <a:gd name="connsiteX3" fmla="*/ 1068808 w 9167987"/>
              <a:gd name="connsiteY3" fmla="*/ 2955740 h 2957755"/>
              <a:gd name="connsiteX4" fmla="*/ 25783 w 9167987"/>
              <a:gd name="connsiteY4" fmla="*/ 2353115 h 2957755"/>
              <a:gd name="connsiteX5" fmla="*/ 0 w 9167987"/>
              <a:gd name="connsiteY5" fmla="*/ 522944 h 2957755"/>
              <a:gd name="connsiteX0" fmla="*/ 0 w 9167987"/>
              <a:gd name="connsiteY0" fmla="*/ 99158 h 2533969"/>
              <a:gd name="connsiteX1" fmla="*/ 9167639 w 9167987"/>
              <a:gd name="connsiteY1" fmla="*/ 338643 h 2533969"/>
              <a:gd name="connsiteX2" fmla="*/ 9165911 w 9167987"/>
              <a:gd name="connsiteY2" fmla="*/ 1993889 h 2533969"/>
              <a:gd name="connsiteX3" fmla="*/ 1068808 w 9167987"/>
              <a:gd name="connsiteY3" fmla="*/ 2531954 h 2533969"/>
              <a:gd name="connsiteX4" fmla="*/ 25783 w 9167987"/>
              <a:gd name="connsiteY4" fmla="*/ 1929329 h 2533969"/>
              <a:gd name="connsiteX5" fmla="*/ 0 w 9167987"/>
              <a:gd name="connsiteY5" fmla="*/ 99158 h 2533969"/>
              <a:gd name="connsiteX0" fmla="*/ 0 w 9167987"/>
              <a:gd name="connsiteY0" fmla="*/ 99158 h 2533969"/>
              <a:gd name="connsiteX1" fmla="*/ 9167639 w 9167987"/>
              <a:gd name="connsiteY1" fmla="*/ 107734 h 2533969"/>
              <a:gd name="connsiteX2" fmla="*/ 9165911 w 9167987"/>
              <a:gd name="connsiteY2" fmla="*/ 1993889 h 2533969"/>
              <a:gd name="connsiteX3" fmla="*/ 1068808 w 9167987"/>
              <a:gd name="connsiteY3" fmla="*/ 2531954 h 2533969"/>
              <a:gd name="connsiteX4" fmla="*/ 25783 w 9167987"/>
              <a:gd name="connsiteY4" fmla="*/ 1929329 h 2533969"/>
              <a:gd name="connsiteX5" fmla="*/ 0 w 9167987"/>
              <a:gd name="connsiteY5" fmla="*/ 99158 h 2533969"/>
              <a:gd name="connsiteX0" fmla="*/ 0 w 9167987"/>
              <a:gd name="connsiteY0" fmla="*/ 116532 h 2551343"/>
              <a:gd name="connsiteX1" fmla="*/ 9167639 w 9167987"/>
              <a:gd name="connsiteY1" fmla="*/ 90472 h 2551343"/>
              <a:gd name="connsiteX2" fmla="*/ 9165911 w 9167987"/>
              <a:gd name="connsiteY2" fmla="*/ 2011263 h 2551343"/>
              <a:gd name="connsiteX3" fmla="*/ 1068808 w 9167987"/>
              <a:gd name="connsiteY3" fmla="*/ 2549328 h 2551343"/>
              <a:gd name="connsiteX4" fmla="*/ 25783 w 9167987"/>
              <a:gd name="connsiteY4" fmla="*/ 1946703 h 2551343"/>
              <a:gd name="connsiteX5" fmla="*/ 0 w 9167987"/>
              <a:gd name="connsiteY5" fmla="*/ 11653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287982 h 2551343"/>
              <a:gd name="connsiteX1" fmla="*/ 9145414 w 9145762"/>
              <a:gd name="connsiteY1" fmla="*/ 90472 h 2551343"/>
              <a:gd name="connsiteX2" fmla="*/ 9143686 w 9145762"/>
              <a:gd name="connsiteY2" fmla="*/ 2011263 h 2551343"/>
              <a:gd name="connsiteX3" fmla="*/ 1046583 w 9145762"/>
              <a:gd name="connsiteY3" fmla="*/ 2549328 h 2551343"/>
              <a:gd name="connsiteX4" fmla="*/ 3558 w 9145762"/>
              <a:gd name="connsiteY4" fmla="*/ 1946703 h 2551343"/>
              <a:gd name="connsiteX5" fmla="*/ 0 w 9145762"/>
              <a:gd name="connsiteY5" fmla="*/ 287982 h 2551343"/>
              <a:gd name="connsiteX0" fmla="*/ 0 w 9145762"/>
              <a:gd name="connsiteY0" fmla="*/ 99368 h 2362729"/>
              <a:gd name="connsiteX1" fmla="*/ 9145414 w 9145762"/>
              <a:gd name="connsiteY1" fmla="*/ 95533 h 2362729"/>
              <a:gd name="connsiteX2" fmla="*/ 9143686 w 9145762"/>
              <a:gd name="connsiteY2" fmla="*/ 1822649 h 2362729"/>
              <a:gd name="connsiteX3" fmla="*/ 1046583 w 9145762"/>
              <a:gd name="connsiteY3" fmla="*/ 2360714 h 2362729"/>
              <a:gd name="connsiteX4" fmla="*/ 3558 w 9145762"/>
              <a:gd name="connsiteY4" fmla="*/ 1758089 h 2362729"/>
              <a:gd name="connsiteX5" fmla="*/ 0 w 9145762"/>
              <a:gd name="connsiteY5" fmla="*/ 99368 h 2362729"/>
              <a:gd name="connsiteX0" fmla="*/ 0 w 9145762"/>
              <a:gd name="connsiteY0" fmla="*/ 3835 h 2267196"/>
              <a:gd name="connsiteX1" fmla="*/ 9145414 w 9145762"/>
              <a:gd name="connsiteY1" fmla="*/ 0 h 2267196"/>
              <a:gd name="connsiteX2" fmla="*/ 9143686 w 9145762"/>
              <a:gd name="connsiteY2" fmla="*/ 1727116 h 2267196"/>
              <a:gd name="connsiteX3" fmla="*/ 1046583 w 9145762"/>
              <a:gd name="connsiteY3" fmla="*/ 2265181 h 2267196"/>
              <a:gd name="connsiteX4" fmla="*/ 3558 w 9145762"/>
              <a:gd name="connsiteY4" fmla="*/ 1662556 h 2267196"/>
              <a:gd name="connsiteX5" fmla="*/ 0 w 9145762"/>
              <a:gd name="connsiteY5" fmla="*/ 3835 h 2267196"/>
              <a:gd name="connsiteX0" fmla="*/ 0 w 9146934"/>
              <a:gd name="connsiteY0" fmla="*/ 3835 h 2267196"/>
              <a:gd name="connsiteX1" fmla="*/ 9145414 w 9146934"/>
              <a:gd name="connsiteY1" fmla="*/ 0 h 2267196"/>
              <a:gd name="connsiteX2" fmla="*/ 9143686 w 9146934"/>
              <a:gd name="connsiteY2" fmla="*/ 1727116 h 2267196"/>
              <a:gd name="connsiteX3" fmla="*/ 1046583 w 9146934"/>
              <a:gd name="connsiteY3" fmla="*/ 2265181 h 2267196"/>
              <a:gd name="connsiteX4" fmla="*/ 3558 w 9146934"/>
              <a:gd name="connsiteY4" fmla="*/ 1662556 h 2267196"/>
              <a:gd name="connsiteX5" fmla="*/ 0 w 9146934"/>
              <a:gd name="connsiteY5" fmla="*/ 3835 h 2267196"/>
              <a:gd name="connsiteX0" fmla="*/ 0 w 9146934"/>
              <a:gd name="connsiteY0" fmla="*/ 0 h 2268646"/>
              <a:gd name="connsiteX1" fmla="*/ 9145414 w 9146934"/>
              <a:gd name="connsiteY1" fmla="*/ 1450 h 2268646"/>
              <a:gd name="connsiteX2" fmla="*/ 9143686 w 9146934"/>
              <a:gd name="connsiteY2" fmla="*/ 1728566 h 2268646"/>
              <a:gd name="connsiteX3" fmla="*/ 1046583 w 9146934"/>
              <a:gd name="connsiteY3" fmla="*/ 2266631 h 2268646"/>
              <a:gd name="connsiteX4" fmla="*/ 3558 w 9146934"/>
              <a:gd name="connsiteY4" fmla="*/ 1664006 h 2268646"/>
              <a:gd name="connsiteX5" fmla="*/ 0 w 9146934"/>
              <a:gd name="connsiteY5" fmla="*/ 0 h 2268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6934" h="2268646">
                <a:moveTo>
                  <a:pt x="0" y="0"/>
                </a:moveTo>
                <a:lnTo>
                  <a:pt x="9145414" y="1450"/>
                </a:lnTo>
                <a:cubicBezTo>
                  <a:pt x="9147107" y="243357"/>
                  <a:pt x="9148343" y="1216784"/>
                  <a:pt x="9143686" y="1728566"/>
                </a:cubicBezTo>
                <a:lnTo>
                  <a:pt x="1046583" y="2266631"/>
                </a:lnTo>
                <a:cubicBezTo>
                  <a:pt x="672082" y="2288171"/>
                  <a:pt x="303092" y="2140354"/>
                  <a:pt x="3558" y="1664006"/>
                </a:cubicBezTo>
                <a:cubicBezTo>
                  <a:pt x="3494" y="864795"/>
                  <a:pt x="3239" y="662686"/>
                  <a:pt x="0" y="0"/>
                </a:cubicBezTo>
                <a:close/>
              </a:path>
            </a:pathLst>
          </a:custGeom>
          <a:solidFill>
            <a:srgbClr val="AE12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8" name="Slide Number Placeholder">
            <a:extLst>
              <a:ext uri="{FF2B5EF4-FFF2-40B4-BE49-F238E27FC236}">
                <a16:creationId xmlns:a16="http://schemas.microsoft.com/office/drawing/2014/main" id="{41B6107F-2FC3-4000-B584-B2B96F5F91F1}"/>
              </a:ext>
            </a:extLst>
          </p:cNvPr>
          <p:cNvSpPr txBox="1">
            <a:spLocks/>
          </p:cNvSpPr>
          <p:nvPr userDrawn="1"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pic>
        <p:nvPicPr>
          <p:cNvPr id="19" name="T-Element">
            <a:extLst>
              <a:ext uri="{FF2B5EF4-FFF2-40B4-BE49-F238E27FC236}">
                <a16:creationId xmlns:a16="http://schemas.microsoft.com/office/drawing/2014/main" id="{A1CF0696-3732-44EF-B238-D50B58B28B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00" y="374401"/>
            <a:ext cx="4206240" cy="2838297"/>
          </a:xfrm>
          <a:prstGeom prst="rect">
            <a:avLst/>
          </a:prstGeom>
        </p:spPr>
      </p:pic>
      <p:sp>
        <p:nvSpPr>
          <p:cNvPr id="20" name="Confidential Statement">
            <a:extLst>
              <a:ext uri="{FF2B5EF4-FFF2-40B4-BE49-F238E27FC236}">
                <a16:creationId xmlns:a16="http://schemas.microsoft.com/office/drawing/2014/main" id="{D8DFFB1D-A0AD-444B-956D-1E6C2BE100A2}"/>
              </a:ext>
            </a:extLst>
          </p:cNvPr>
          <p:cNvSpPr txBox="1"/>
          <p:nvPr userDrawn="1"/>
        </p:nvSpPr>
        <p:spPr>
          <a:xfrm>
            <a:off x="8733453" y="13887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endParaRPr lang="en-US" sz="800" cap="none">
              <a:solidFill>
                <a:schemeClr val="tx2"/>
              </a:solidFill>
            </a:endParaRPr>
          </a:p>
        </p:txBody>
      </p:sp>
      <p:sp>
        <p:nvSpPr>
          <p:cNvPr id="23" name="MC-Code" hidden="1">
            <a:extLst>
              <a:ext uri="{FF2B5EF4-FFF2-40B4-BE49-F238E27FC236}">
                <a16:creationId xmlns:a16="http://schemas.microsoft.com/office/drawing/2014/main" id="{86F6F2D3-A021-4B1E-AAEF-B759446CB15D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pic>
        <p:nvPicPr>
          <p:cNvPr id="2" name="Picture 1" descr="A black and blue text&#10;&#10;AI-generated content may be incorrect.">
            <a:extLst>
              <a:ext uri="{FF2B5EF4-FFF2-40B4-BE49-F238E27FC236}">
                <a16:creationId xmlns:a16="http://schemas.microsoft.com/office/drawing/2014/main" id="{F5AB004E-CA54-F412-C691-A381566DE19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650" y="6202905"/>
            <a:ext cx="3602743" cy="54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07511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Divider Page Orange - PMS 1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rve Element"/>
          <p:cNvSpPr txBox="1">
            <a:spLocks/>
          </p:cNvSpPr>
          <p:nvPr/>
        </p:nvSpPr>
        <p:spPr>
          <a:xfrm rot="10800000" flipH="1">
            <a:off x="3800127" y="2454138"/>
            <a:ext cx="8414453" cy="4347476"/>
          </a:xfrm>
          <a:custGeom>
            <a:avLst/>
            <a:gdLst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0 w 3906838"/>
              <a:gd name="connsiteY3" fmla="*/ 6215063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686717"/>
              <a:gd name="connsiteX1" fmla="*/ 3906838 w 3906838"/>
              <a:gd name="connsiteY1" fmla="*/ 0 h 6686717"/>
              <a:gd name="connsiteX2" fmla="*/ 3906838 w 3906838"/>
              <a:gd name="connsiteY2" fmla="*/ 6215063 h 6686717"/>
              <a:gd name="connsiteX3" fmla="*/ 1470212 w 3906838"/>
              <a:gd name="connsiteY3" fmla="*/ 6217024 h 6686717"/>
              <a:gd name="connsiteX4" fmla="*/ 8965 w 3906838"/>
              <a:gd name="connsiteY4" fmla="*/ 5578569 h 6686717"/>
              <a:gd name="connsiteX5" fmla="*/ 0 w 3906838"/>
              <a:gd name="connsiteY5" fmla="*/ 0 h 6686717"/>
              <a:gd name="connsiteX0" fmla="*/ 0 w 3906838"/>
              <a:gd name="connsiteY0" fmla="*/ 0 h 6570016"/>
              <a:gd name="connsiteX1" fmla="*/ 3906838 w 3906838"/>
              <a:gd name="connsiteY1" fmla="*/ 0 h 6570016"/>
              <a:gd name="connsiteX2" fmla="*/ 3906838 w 3906838"/>
              <a:gd name="connsiteY2" fmla="*/ 6044733 h 6570016"/>
              <a:gd name="connsiteX3" fmla="*/ 1470212 w 3906838"/>
              <a:gd name="connsiteY3" fmla="*/ 6217024 h 6570016"/>
              <a:gd name="connsiteX4" fmla="*/ 8965 w 3906838"/>
              <a:gd name="connsiteY4" fmla="*/ 5578569 h 6570016"/>
              <a:gd name="connsiteX5" fmla="*/ 0 w 3906838"/>
              <a:gd name="connsiteY5" fmla="*/ 0 h 6570016"/>
              <a:gd name="connsiteX0" fmla="*/ 0 w 3906838"/>
              <a:gd name="connsiteY0" fmla="*/ 0 h 6247228"/>
              <a:gd name="connsiteX1" fmla="*/ 3906838 w 3906838"/>
              <a:gd name="connsiteY1" fmla="*/ 0 h 6247228"/>
              <a:gd name="connsiteX2" fmla="*/ 3906838 w 3906838"/>
              <a:gd name="connsiteY2" fmla="*/ 6044733 h 6247228"/>
              <a:gd name="connsiteX3" fmla="*/ 1470212 w 3906838"/>
              <a:gd name="connsiteY3" fmla="*/ 6217024 h 6247228"/>
              <a:gd name="connsiteX4" fmla="*/ 8965 w 3906838"/>
              <a:gd name="connsiteY4" fmla="*/ 5578569 h 6247228"/>
              <a:gd name="connsiteX5" fmla="*/ 0 w 3906838"/>
              <a:gd name="connsiteY5" fmla="*/ 0 h 6247228"/>
              <a:gd name="connsiteX0" fmla="*/ 0 w 3906838"/>
              <a:gd name="connsiteY0" fmla="*/ 0 h 6237932"/>
              <a:gd name="connsiteX1" fmla="*/ 3906838 w 3906838"/>
              <a:gd name="connsiteY1" fmla="*/ 0 h 6237932"/>
              <a:gd name="connsiteX2" fmla="*/ 3906838 w 3906838"/>
              <a:gd name="connsiteY2" fmla="*/ 6044733 h 6237932"/>
              <a:gd name="connsiteX3" fmla="*/ 1470212 w 3906838"/>
              <a:gd name="connsiteY3" fmla="*/ 6217024 h 6237932"/>
              <a:gd name="connsiteX4" fmla="*/ 8965 w 3906838"/>
              <a:gd name="connsiteY4" fmla="*/ 5578569 h 6237932"/>
              <a:gd name="connsiteX5" fmla="*/ 0 w 3906838"/>
              <a:gd name="connsiteY5" fmla="*/ 0 h 6237932"/>
              <a:gd name="connsiteX0" fmla="*/ 0 w 3906838"/>
              <a:gd name="connsiteY0" fmla="*/ 0 h 6288499"/>
              <a:gd name="connsiteX1" fmla="*/ 3906838 w 3906838"/>
              <a:gd name="connsiteY1" fmla="*/ 0 h 6288499"/>
              <a:gd name="connsiteX2" fmla="*/ 3906838 w 3906838"/>
              <a:gd name="connsiteY2" fmla="*/ 6044733 h 6288499"/>
              <a:gd name="connsiteX3" fmla="*/ 1470212 w 3906838"/>
              <a:gd name="connsiteY3" fmla="*/ 6217024 h 6288499"/>
              <a:gd name="connsiteX4" fmla="*/ 8965 w 3906838"/>
              <a:gd name="connsiteY4" fmla="*/ 5578569 h 6288499"/>
              <a:gd name="connsiteX5" fmla="*/ 0 w 3906838"/>
              <a:gd name="connsiteY5" fmla="*/ 0 h 6288499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16969"/>
              <a:gd name="connsiteX1" fmla="*/ 3906838 w 3906838"/>
              <a:gd name="connsiteY1" fmla="*/ 0 h 6216969"/>
              <a:gd name="connsiteX2" fmla="*/ 3906838 w 3906838"/>
              <a:gd name="connsiteY2" fmla="*/ 6044733 h 6216969"/>
              <a:gd name="connsiteX3" fmla="*/ 1470212 w 3906838"/>
              <a:gd name="connsiteY3" fmla="*/ 6203577 h 6216969"/>
              <a:gd name="connsiteX4" fmla="*/ 8965 w 3906838"/>
              <a:gd name="connsiteY4" fmla="*/ 5578569 h 6216969"/>
              <a:gd name="connsiteX5" fmla="*/ 0 w 3906838"/>
              <a:gd name="connsiteY5" fmla="*/ 0 h 6216969"/>
              <a:gd name="connsiteX0" fmla="*/ 0 w 3906838"/>
              <a:gd name="connsiteY0" fmla="*/ 0 h 6220783"/>
              <a:gd name="connsiteX1" fmla="*/ 3906838 w 3906838"/>
              <a:gd name="connsiteY1" fmla="*/ 0 h 6220783"/>
              <a:gd name="connsiteX2" fmla="*/ 3906838 w 3906838"/>
              <a:gd name="connsiteY2" fmla="*/ 6044733 h 6220783"/>
              <a:gd name="connsiteX3" fmla="*/ 1470212 w 3906838"/>
              <a:gd name="connsiteY3" fmla="*/ 6203577 h 6220783"/>
              <a:gd name="connsiteX4" fmla="*/ 8965 w 3906838"/>
              <a:gd name="connsiteY4" fmla="*/ 5578569 h 6220783"/>
              <a:gd name="connsiteX5" fmla="*/ 0 w 3906838"/>
              <a:gd name="connsiteY5" fmla="*/ 0 h 6220783"/>
              <a:gd name="connsiteX0" fmla="*/ 0 w 3906838"/>
              <a:gd name="connsiteY0" fmla="*/ 0 h 6203774"/>
              <a:gd name="connsiteX1" fmla="*/ 3906838 w 3906838"/>
              <a:gd name="connsiteY1" fmla="*/ 0 h 6203774"/>
              <a:gd name="connsiteX2" fmla="*/ 3906838 w 3906838"/>
              <a:gd name="connsiteY2" fmla="*/ 6044733 h 6203774"/>
              <a:gd name="connsiteX3" fmla="*/ 1470212 w 3906838"/>
              <a:gd name="connsiteY3" fmla="*/ 6203577 h 6203774"/>
              <a:gd name="connsiteX4" fmla="*/ 8965 w 3906838"/>
              <a:gd name="connsiteY4" fmla="*/ 3333207 h 6203774"/>
              <a:gd name="connsiteX5" fmla="*/ 0 w 3906838"/>
              <a:gd name="connsiteY5" fmla="*/ 0 h 6203774"/>
              <a:gd name="connsiteX0" fmla="*/ 5585 w 3912423"/>
              <a:gd name="connsiteY0" fmla="*/ 0 h 6203774"/>
              <a:gd name="connsiteX1" fmla="*/ 3912423 w 3912423"/>
              <a:gd name="connsiteY1" fmla="*/ 0 h 6203774"/>
              <a:gd name="connsiteX2" fmla="*/ 3912423 w 3912423"/>
              <a:gd name="connsiteY2" fmla="*/ 6044733 h 6203774"/>
              <a:gd name="connsiteX3" fmla="*/ 1475797 w 3912423"/>
              <a:gd name="connsiteY3" fmla="*/ 6203577 h 6203774"/>
              <a:gd name="connsiteX4" fmla="*/ 518 w 3912423"/>
              <a:gd name="connsiteY4" fmla="*/ 3333207 h 6203774"/>
              <a:gd name="connsiteX5" fmla="*/ 5585 w 3912423"/>
              <a:gd name="connsiteY5" fmla="*/ 0 h 6203774"/>
              <a:gd name="connsiteX0" fmla="*/ 5585 w 3912423"/>
              <a:gd name="connsiteY0" fmla="*/ 0 h 6044733"/>
              <a:gd name="connsiteX1" fmla="*/ 3912423 w 3912423"/>
              <a:gd name="connsiteY1" fmla="*/ 0 h 6044733"/>
              <a:gd name="connsiteX2" fmla="*/ 3912423 w 3912423"/>
              <a:gd name="connsiteY2" fmla="*/ 6044733 h 6044733"/>
              <a:gd name="connsiteX3" fmla="*/ 1363536 w 3912423"/>
              <a:gd name="connsiteY3" fmla="*/ 4351154 h 6044733"/>
              <a:gd name="connsiteX4" fmla="*/ 518 w 3912423"/>
              <a:gd name="connsiteY4" fmla="*/ 3333207 h 6044733"/>
              <a:gd name="connsiteX5" fmla="*/ 5585 w 3912423"/>
              <a:gd name="connsiteY5" fmla="*/ 0 h 6044733"/>
              <a:gd name="connsiteX0" fmla="*/ 5585 w 3912423"/>
              <a:gd name="connsiteY0" fmla="*/ 0 h 4352483"/>
              <a:gd name="connsiteX1" fmla="*/ 3912423 w 3912423"/>
              <a:gd name="connsiteY1" fmla="*/ 0 h 4352483"/>
              <a:gd name="connsiteX2" fmla="*/ 3912423 w 3912423"/>
              <a:gd name="connsiteY2" fmla="*/ 4206344 h 4352483"/>
              <a:gd name="connsiteX3" fmla="*/ 1363536 w 3912423"/>
              <a:gd name="connsiteY3" fmla="*/ 4351154 h 4352483"/>
              <a:gd name="connsiteX4" fmla="*/ 518 w 3912423"/>
              <a:gd name="connsiteY4" fmla="*/ 3333207 h 4352483"/>
              <a:gd name="connsiteX5" fmla="*/ 5585 w 3912423"/>
              <a:gd name="connsiteY5" fmla="*/ 0 h 4352483"/>
              <a:gd name="connsiteX0" fmla="*/ 5585 w 3912423"/>
              <a:gd name="connsiteY0" fmla="*/ 0 h 4353284"/>
              <a:gd name="connsiteX1" fmla="*/ 3912423 w 3912423"/>
              <a:gd name="connsiteY1" fmla="*/ 0 h 4353284"/>
              <a:gd name="connsiteX2" fmla="*/ 3912423 w 3912423"/>
              <a:gd name="connsiteY2" fmla="*/ 4206344 h 4353284"/>
              <a:gd name="connsiteX3" fmla="*/ 1363536 w 3912423"/>
              <a:gd name="connsiteY3" fmla="*/ 4351154 h 4353284"/>
              <a:gd name="connsiteX4" fmla="*/ 518 w 3912423"/>
              <a:gd name="connsiteY4" fmla="*/ 3333207 h 4353284"/>
              <a:gd name="connsiteX5" fmla="*/ 5585 w 3912423"/>
              <a:gd name="connsiteY5" fmla="*/ 0 h 4353284"/>
              <a:gd name="connsiteX0" fmla="*/ 5585 w 3912423"/>
              <a:gd name="connsiteY0" fmla="*/ 0 h 4352742"/>
              <a:gd name="connsiteX1" fmla="*/ 3912423 w 3912423"/>
              <a:gd name="connsiteY1" fmla="*/ 0 h 4352742"/>
              <a:gd name="connsiteX2" fmla="*/ 3912423 w 3912423"/>
              <a:gd name="connsiteY2" fmla="*/ 4206344 h 4352742"/>
              <a:gd name="connsiteX3" fmla="*/ 1363536 w 3912423"/>
              <a:gd name="connsiteY3" fmla="*/ 4351154 h 4352742"/>
              <a:gd name="connsiteX4" fmla="*/ 518 w 3912423"/>
              <a:gd name="connsiteY4" fmla="*/ 3333207 h 4352742"/>
              <a:gd name="connsiteX5" fmla="*/ 5585 w 3912423"/>
              <a:gd name="connsiteY5" fmla="*/ 0 h 4352742"/>
              <a:gd name="connsiteX0" fmla="*/ 5585 w 3912423"/>
              <a:gd name="connsiteY0" fmla="*/ 0 h 4354327"/>
              <a:gd name="connsiteX1" fmla="*/ 3912423 w 3912423"/>
              <a:gd name="connsiteY1" fmla="*/ 0 h 4354327"/>
              <a:gd name="connsiteX2" fmla="*/ 3912423 w 3912423"/>
              <a:gd name="connsiteY2" fmla="*/ 4206344 h 4354327"/>
              <a:gd name="connsiteX3" fmla="*/ 1363536 w 3912423"/>
              <a:gd name="connsiteY3" fmla="*/ 4351154 h 4354327"/>
              <a:gd name="connsiteX4" fmla="*/ 518 w 3912423"/>
              <a:gd name="connsiteY4" fmla="*/ 3333207 h 4354327"/>
              <a:gd name="connsiteX5" fmla="*/ 5585 w 3912423"/>
              <a:gd name="connsiteY5" fmla="*/ 0 h 4354327"/>
              <a:gd name="connsiteX0" fmla="*/ 5585 w 3912423"/>
              <a:gd name="connsiteY0" fmla="*/ 0 h 4353517"/>
              <a:gd name="connsiteX1" fmla="*/ 3912423 w 3912423"/>
              <a:gd name="connsiteY1" fmla="*/ 0 h 4353517"/>
              <a:gd name="connsiteX2" fmla="*/ 3912423 w 3912423"/>
              <a:gd name="connsiteY2" fmla="*/ 4206344 h 4353517"/>
              <a:gd name="connsiteX3" fmla="*/ 1363536 w 3912423"/>
              <a:gd name="connsiteY3" fmla="*/ 4351154 h 4353517"/>
              <a:gd name="connsiteX4" fmla="*/ 518 w 3912423"/>
              <a:gd name="connsiteY4" fmla="*/ 3333207 h 4353517"/>
              <a:gd name="connsiteX5" fmla="*/ 5585 w 3912423"/>
              <a:gd name="connsiteY5" fmla="*/ 0 h 4353517"/>
              <a:gd name="connsiteX0" fmla="*/ 5585 w 3912423"/>
              <a:gd name="connsiteY0" fmla="*/ 0 h 4351280"/>
              <a:gd name="connsiteX1" fmla="*/ 3912423 w 3912423"/>
              <a:gd name="connsiteY1" fmla="*/ 0 h 4351280"/>
              <a:gd name="connsiteX2" fmla="*/ 3912423 w 3912423"/>
              <a:gd name="connsiteY2" fmla="*/ 4206344 h 4351280"/>
              <a:gd name="connsiteX3" fmla="*/ 1363536 w 3912423"/>
              <a:gd name="connsiteY3" fmla="*/ 4351154 h 4351280"/>
              <a:gd name="connsiteX4" fmla="*/ 518 w 3912423"/>
              <a:gd name="connsiteY4" fmla="*/ 3333207 h 4351280"/>
              <a:gd name="connsiteX5" fmla="*/ 5585 w 3912423"/>
              <a:gd name="connsiteY5" fmla="*/ 0 h 4351280"/>
              <a:gd name="connsiteX0" fmla="*/ 12307 w 3912242"/>
              <a:gd name="connsiteY0" fmla="*/ 0 h 5448698"/>
              <a:gd name="connsiteX1" fmla="*/ 3912242 w 3912242"/>
              <a:gd name="connsiteY1" fmla="*/ 1097418 h 5448698"/>
              <a:gd name="connsiteX2" fmla="*/ 3912242 w 3912242"/>
              <a:gd name="connsiteY2" fmla="*/ 5303762 h 5448698"/>
              <a:gd name="connsiteX3" fmla="*/ 1363355 w 3912242"/>
              <a:gd name="connsiteY3" fmla="*/ 5448572 h 5448698"/>
              <a:gd name="connsiteX4" fmla="*/ 337 w 3912242"/>
              <a:gd name="connsiteY4" fmla="*/ 4430625 h 5448698"/>
              <a:gd name="connsiteX5" fmla="*/ 12307 w 3912242"/>
              <a:gd name="connsiteY5" fmla="*/ 0 h 5448698"/>
              <a:gd name="connsiteX0" fmla="*/ 12307 w 3919144"/>
              <a:gd name="connsiteY0" fmla="*/ 0 h 5448698"/>
              <a:gd name="connsiteX1" fmla="*/ 3919144 w 3919144"/>
              <a:gd name="connsiteY1" fmla="*/ 0 h 5448698"/>
              <a:gd name="connsiteX2" fmla="*/ 3912242 w 3919144"/>
              <a:gd name="connsiteY2" fmla="*/ 5303762 h 5448698"/>
              <a:gd name="connsiteX3" fmla="*/ 1363355 w 3919144"/>
              <a:gd name="connsiteY3" fmla="*/ 5448572 h 5448698"/>
              <a:gd name="connsiteX4" fmla="*/ 337 w 3919144"/>
              <a:gd name="connsiteY4" fmla="*/ 4430625 h 5448698"/>
              <a:gd name="connsiteX5" fmla="*/ 12307 w 3919144"/>
              <a:gd name="connsiteY5" fmla="*/ 0 h 5448698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64404"/>
              <a:gd name="connsiteX1" fmla="*/ 3919144 w 3919144"/>
              <a:gd name="connsiteY1" fmla="*/ 0 h 5464404"/>
              <a:gd name="connsiteX2" fmla="*/ 3912242 w 3919144"/>
              <a:gd name="connsiteY2" fmla="*/ 5303762 h 5464404"/>
              <a:gd name="connsiteX3" fmla="*/ 1363355 w 3919144"/>
              <a:gd name="connsiteY3" fmla="*/ 5448572 h 5464404"/>
              <a:gd name="connsiteX4" fmla="*/ 337 w 3919144"/>
              <a:gd name="connsiteY4" fmla="*/ 4430625 h 5464404"/>
              <a:gd name="connsiteX5" fmla="*/ 12307 w 3919144"/>
              <a:gd name="connsiteY5" fmla="*/ 0 h 5464404"/>
              <a:gd name="connsiteX0" fmla="*/ 12307 w 3919144"/>
              <a:gd name="connsiteY0" fmla="*/ 0 h 5454357"/>
              <a:gd name="connsiteX1" fmla="*/ 3919144 w 3919144"/>
              <a:gd name="connsiteY1" fmla="*/ 0 h 5454357"/>
              <a:gd name="connsiteX2" fmla="*/ 3912242 w 3919144"/>
              <a:gd name="connsiteY2" fmla="*/ 5303762 h 5454357"/>
              <a:gd name="connsiteX3" fmla="*/ 1363355 w 3919144"/>
              <a:gd name="connsiteY3" fmla="*/ 5448572 h 5454357"/>
              <a:gd name="connsiteX4" fmla="*/ 337 w 3919144"/>
              <a:gd name="connsiteY4" fmla="*/ 4430625 h 5454357"/>
              <a:gd name="connsiteX5" fmla="*/ 12307 w 3919144"/>
              <a:gd name="connsiteY5" fmla="*/ 0 h 5454357"/>
              <a:gd name="connsiteX0" fmla="*/ 12307 w 3919144"/>
              <a:gd name="connsiteY0" fmla="*/ 0 h 5489165"/>
              <a:gd name="connsiteX1" fmla="*/ 3919144 w 3919144"/>
              <a:gd name="connsiteY1" fmla="*/ 0 h 5489165"/>
              <a:gd name="connsiteX2" fmla="*/ 3912242 w 3919144"/>
              <a:gd name="connsiteY2" fmla="*/ 5303762 h 5489165"/>
              <a:gd name="connsiteX3" fmla="*/ 1356338 w 3919144"/>
              <a:gd name="connsiteY3" fmla="*/ 5483656 h 5489165"/>
              <a:gd name="connsiteX4" fmla="*/ 337 w 3919144"/>
              <a:gd name="connsiteY4" fmla="*/ 4430625 h 5489165"/>
              <a:gd name="connsiteX5" fmla="*/ 12307 w 3919144"/>
              <a:gd name="connsiteY5" fmla="*/ 0 h 5489165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349508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181117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594"/>
              <a:gd name="connsiteX1" fmla="*/ 3912314 w 3912314"/>
              <a:gd name="connsiteY1" fmla="*/ 0 h 5488594"/>
              <a:gd name="connsiteX2" fmla="*/ 3905412 w 3912314"/>
              <a:gd name="connsiteY2" fmla="*/ 5303762 h 5488594"/>
              <a:gd name="connsiteX3" fmla="*/ 1181117 w 3912314"/>
              <a:gd name="connsiteY3" fmla="*/ 5483656 h 5488594"/>
              <a:gd name="connsiteX4" fmla="*/ 523 w 3912314"/>
              <a:gd name="connsiteY4" fmla="*/ 4304323 h 5488594"/>
              <a:gd name="connsiteX5" fmla="*/ 5477 w 3912314"/>
              <a:gd name="connsiteY5" fmla="*/ 0 h 5488594"/>
              <a:gd name="connsiteX0" fmla="*/ 5477 w 3912314"/>
              <a:gd name="connsiteY0" fmla="*/ 0 h 5489007"/>
              <a:gd name="connsiteX1" fmla="*/ 3912314 w 3912314"/>
              <a:gd name="connsiteY1" fmla="*/ 0 h 5489007"/>
              <a:gd name="connsiteX2" fmla="*/ 3905412 w 3912314"/>
              <a:gd name="connsiteY2" fmla="*/ 5303762 h 5489007"/>
              <a:gd name="connsiteX3" fmla="*/ 1181117 w 3912314"/>
              <a:gd name="connsiteY3" fmla="*/ 5483656 h 5489007"/>
              <a:gd name="connsiteX4" fmla="*/ 523 w 3912314"/>
              <a:gd name="connsiteY4" fmla="*/ 4367474 h 5489007"/>
              <a:gd name="connsiteX5" fmla="*/ 5477 w 3912314"/>
              <a:gd name="connsiteY5" fmla="*/ 0 h 5489007"/>
              <a:gd name="connsiteX0" fmla="*/ 5477 w 3912314"/>
              <a:gd name="connsiteY0" fmla="*/ 0 h 5488518"/>
              <a:gd name="connsiteX1" fmla="*/ 3912314 w 3912314"/>
              <a:gd name="connsiteY1" fmla="*/ 0 h 5488518"/>
              <a:gd name="connsiteX2" fmla="*/ 3905412 w 3912314"/>
              <a:gd name="connsiteY2" fmla="*/ 5303762 h 5488518"/>
              <a:gd name="connsiteX3" fmla="*/ 1181117 w 3912314"/>
              <a:gd name="connsiteY3" fmla="*/ 5483656 h 5488518"/>
              <a:gd name="connsiteX4" fmla="*/ 523 w 3912314"/>
              <a:gd name="connsiteY4" fmla="*/ 4367474 h 5488518"/>
              <a:gd name="connsiteX5" fmla="*/ 5477 w 3912314"/>
              <a:gd name="connsiteY5" fmla="*/ 0 h 5488518"/>
              <a:gd name="connsiteX0" fmla="*/ 5477 w 6293013"/>
              <a:gd name="connsiteY0" fmla="*/ 0 h 5488518"/>
              <a:gd name="connsiteX1" fmla="*/ 3912314 w 6293013"/>
              <a:gd name="connsiteY1" fmla="*/ 0 h 5488518"/>
              <a:gd name="connsiteX2" fmla="*/ 6293012 w 6293013"/>
              <a:gd name="connsiteY2" fmla="*/ 5131042 h 5488518"/>
              <a:gd name="connsiteX3" fmla="*/ 1181117 w 6293013"/>
              <a:gd name="connsiteY3" fmla="*/ 5483656 h 5488518"/>
              <a:gd name="connsiteX4" fmla="*/ 523 w 6293013"/>
              <a:gd name="connsiteY4" fmla="*/ 4367474 h 5488518"/>
              <a:gd name="connsiteX5" fmla="*/ 5477 w 6293013"/>
              <a:gd name="connsiteY5" fmla="*/ 0 h 5488518"/>
              <a:gd name="connsiteX0" fmla="*/ 5477 w 6296699"/>
              <a:gd name="connsiteY0" fmla="*/ 0 h 5488518"/>
              <a:gd name="connsiteX1" fmla="*/ 6296699 w 6296699"/>
              <a:gd name="connsiteY1" fmla="*/ 0 h 5488518"/>
              <a:gd name="connsiteX2" fmla="*/ 6293012 w 6296699"/>
              <a:gd name="connsiteY2" fmla="*/ 5131042 h 5488518"/>
              <a:gd name="connsiteX3" fmla="*/ 1181117 w 6296699"/>
              <a:gd name="connsiteY3" fmla="*/ 5483656 h 5488518"/>
              <a:gd name="connsiteX4" fmla="*/ 523 w 6296699"/>
              <a:gd name="connsiteY4" fmla="*/ 4367474 h 5488518"/>
              <a:gd name="connsiteX5" fmla="*/ 5477 w 6296699"/>
              <a:gd name="connsiteY5" fmla="*/ 0 h 5488518"/>
              <a:gd name="connsiteX0" fmla="*/ 5477 w 6293167"/>
              <a:gd name="connsiteY0" fmla="*/ 0 h 5488518"/>
              <a:gd name="connsiteX1" fmla="*/ 6273550 w 6293167"/>
              <a:gd name="connsiteY1" fmla="*/ 1076445 h 5488518"/>
              <a:gd name="connsiteX2" fmla="*/ 6293012 w 6293167"/>
              <a:gd name="connsiteY2" fmla="*/ 5131042 h 5488518"/>
              <a:gd name="connsiteX3" fmla="*/ 1181117 w 6293167"/>
              <a:gd name="connsiteY3" fmla="*/ 5483656 h 5488518"/>
              <a:gd name="connsiteX4" fmla="*/ 523 w 6293167"/>
              <a:gd name="connsiteY4" fmla="*/ 4367474 h 5488518"/>
              <a:gd name="connsiteX5" fmla="*/ 5477 w 6293167"/>
              <a:gd name="connsiteY5" fmla="*/ 0 h 5488518"/>
              <a:gd name="connsiteX0" fmla="*/ 0 w 6310840"/>
              <a:gd name="connsiteY0" fmla="*/ 34724 h 4412073"/>
              <a:gd name="connsiteX1" fmla="*/ 6291223 w 6310840"/>
              <a:gd name="connsiteY1" fmla="*/ 0 h 4412073"/>
              <a:gd name="connsiteX2" fmla="*/ 6310685 w 6310840"/>
              <a:gd name="connsiteY2" fmla="*/ 4054597 h 4412073"/>
              <a:gd name="connsiteX3" fmla="*/ 1198790 w 6310840"/>
              <a:gd name="connsiteY3" fmla="*/ 4407211 h 4412073"/>
              <a:gd name="connsiteX4" fmla="*/ 18196 w 6310840"/>
              <a:gd name="connsiteY4" fmla="*/ 3291029 h 4412073"/>
              <a:gd name="connsiteX5" fmla="*/ 0 w 6310840"/>
              <a:gd name="connsiteY5" fmla="*/ 34724 h 4412073"/>
              <a:gd name="connsiteX0" fmla="*/ 0 w 6310840"/>
              <a:gd name="connsiteY0" fmla="*/ 1152324 h 4412073"/>
              <a:gd name="connsiteX1" fmla="*/ 6291223 w 6310840"/>
              <a:gd name="connsiteY1" fmla="*/ 0 h 4412073"/>
              <a:gd name="connsiteX2" fmla="*/ 6310685 w 6310840"/>
              <a:gd name="connsiteY2" fmla="*/ 4054597 h 4412073"/>
              <a:gd name="connsiteX3" fmla="*/ 1198790 w 6310840"/>
              <a:gd name="connsiteY3" fmla="*/ 4407211 h 4412073"/>
              <a:gd name="connsiteX4" fmla="*/ 18196 w 6310840"/>
              <a:gd name="connsiteY4" fmla="*/ 3291029 h 4412073"/>
              <a:gd name="connsiteX5" fmla="*/ 0 w 6310840"/>
              <a:gd name="connsiteY5" fmla="*/ 1152324 h 4412073"/>
              <a:gd name="connsiteX0" fmla="*/ 0 w 6310840"/>
              <a:gd name="connsiteY0" fmla="*/ 857 h 3260606"/>
              <a:gd name="connsiteX1" fmla="*/ 6291223 w 6310840"/>
              <a:gd name="connsiteY1" fmla="*/ 0 h 3260606"/>
              <a:gd name="connsiteX2" fmla="*/ 6310685 w 6310840"/>
              <a:gd name="connsiteY2" fmla="*/ 2903130 h 3260606"/>
              <a:gd name="connsiteX3" fmla="*/ 1198790 w 6310840"/>
              <a:gd name="connsiteY3" fmla="*/ 3255744 h 3260606"/>
              <a:gd name="connsiteX4" fmla="*/ 18196 w 6310840"/>
              <a:gd name="connsiteY4" fmla="*/ 2139562 h 3260606"/>
              <a:gd name="connsiteX5" fmla="*/ 0 w 6310840"/>
              <a:gd name="connsiteY5" fmla="*/ 857 h 326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0840" h="3260606">
                <a:moveTo>
                  <a:pt x="0" y="857"/>
                </a:moveTo>
                <a:lnTo>
                  <a:pt x="6291223" y="0"/>
                </a:lnTo>
                <a:cubicBezTo>
                  <a:pt x="6288922" y="1767921"/>
                  <a:pt x="6312986" y="1135209"/>
                  <a:pt x="6310685" y="2903130"/>
                </a:cubicBezTo>
                <a:cubicBezTo>
                  <a:pt x="5461056" y="2951400"/>
                  <a:pt x="2209794" y="3221507"/>
                  <a:pt x="1198790" y="3255744"/>
                </a:cubicBezTo>
                <a:cubicBezTo>
                  <a:pt x="291470" y="3328767"/>
                  <a:pt x="19678" y="2561609"/>
                  <a:pt x="18196" y="2139562"/>
                </a:cubicBezTo>
                <a:cubicBezTo>
                  <a:pt x="15208" y="280039"/>
                  <a:pt x="2988" y="1860380"/>
                  <a:pt x="0" y="857"/>
                </a:cubicBezTo>
                <a:close/>
              </a:path>
            </a:pathLst>
          </a:custGeom>
          <a:solidFill>
            <a:schemeClr val="accent5"/>
          </a:solidFill>
          <a:effectLst/>
        </p:spPr>
        <p:txBody>
          <a:bodyPr/>
          <a:lstStyle>
            <a:lvl1pPr marL="0" indent="-342900" algn="ctr" defTabSz="457200" rtl="0" eaLnBrk="1" latinLnBrk="0" hangingPunct="1">
              <a:spcBef>
                <a:spcPts val="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Avant Garde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67"/>
          </a:p>
        </p:txBody>
      </p:sp>
      <p:pic>
        <p:nvPicPr>
          <p:cNvPr id="12" name="T-Element"/>
          <p:cNvPicPr>
            <a:picLocks noChangeAspect="1"/>
          </p:cNvPicPr>
          <p:nvPr/>
        </p:nvPicPr>
        <p:blipFill>
          <a:blip r:embed="rId2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7516" y="3434032"/>
            <a:ext cx="4439920" cy="2995981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</p:pic>
      <p:sp>
        <p:nvSpPr>
          <p:cNvPr id="9" name="Bottom Blue Bar"/>
          <p:cNvSpPr/>
          <p:nvPr/>
        </p:nvSpPr>
        <p:spPr>
          <a:xfrm>
            <a:off x="0" y="6175888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accent1"/>
              </a:solidFill>
            </a:endParaRPr>
          </a:p>
        </p:txBody>
      </p:sp>
      <p:pic>
        <p:nvPicPr>
          <p:cNvPr id="10" name="Logo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402" y="6430016"/>
            <a:ext cx="1579577" cy="236937"/>
          </a:xfrm>
          <a:prstGeom prst="rect">
            <a:avLst/>
          </a:prstGeom>
        </p:spPr>
      </p:pic>
      <p:sp>
        <p:nvSpPr>
          <p:cNvPr id="15" name="Slide Number Placeholder"/>
          <p:cNvSpPr txBox="1">
            <a:spLocks/>
          </p:cNvSpPr>
          <p:nvPr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23" name="Second Line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808720" y="1487059"/>
            <a:ext cx="9477680" cy="967079"/>
          </a:xfrm>
          <a:prstGeom prst="rect">
            <a:avLst/>
          </a:prstGeom>
        </p:spPr>
        <p:txBody>
          <a:bodyPr/>
          <a:lstStyle>
            <a:lvl1pPr>
              <a:defRPr sz="2667" i="1" baseline="0">
                <a:solidFill>
                  <a:schemeClr val="tx1"/>
                </a:solidFill>
                <a:effectLst/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/>
              <a:t>Second Line</a:t>
            </a:r>
          </a:p>
        </p:txBody>
      </p:sp>
      <p:sp>
        <p:nvSpPr>
          <p:cNvPr id="22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808724" y="237057"/>
            <a:ext cx="10950297" cy="1292576"/>
          </a:xfrm>
          <a:prstGeom prst="rect">
            <a:avLst/>
          </a:prstGeom>
        </p:spPr>
        <p:txBody>
          <a:bodyPr wrap="square" anchor="b" anchorCtr="0">
            <a:noAutofit/>
          </a:bodyPr>
          <a:lstStyle>
            <a:lvl1pPr>
              <a:lnSpc>
                <a:spcPts val="4533"/>
              </a:lnSpc>
              <a:defRPr sz="3733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Content Divider Page: Title</a:t>
            </a:r>
          </a:p>
        </p:txBody>
      </p:sp>
      <p:sp>
        <p:nvSpPr>
          <p:cNvPr id="14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13" name="Curve Element">
            <a:extLst>
              <a:ext uri="{FF2B5EF4-FFF2-40B4-BE49-F238E27FC236}">
                <a16:creationId xmlns:a16="http://schemas.microsoft.com/office/drawing/2014/main" id="{09975B6C-0A9C-40AB-8B1C-A9134AA3C075}"/>
              </a:ext>
            </a:extLst>
          </p:cNvPr>
          <p:cNvSpPr txBox="1">
            <a:spLocks/>
          </p:cNvSpPr>
          <p:nvPr userDrawn="1"/>
        </p:nvSpPr>
        <p:spPr>
          <a:xfrm rot="10800000" flipH="1">
            <a:off x="3800126" y="2454137"/>
            <a:ext cx="8414453" cy="4347476"/>
          </a:xfrm>
          <a:custGeom>
            <a:avLst/>
            <a:gdLst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0 w 3906838"/>
              <a:gd name="connsiteY3" fmla="*/ 6215063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215063"/>
              <a:gd name="connsiteX1" fmla="*/ 3906838 w 3906838"/>
              <a:gd name="connsiteY1" fmla="*/ 0 h 6215063"/>
              <a:gd name="connsiteX2" fmla="*/ 3906838 w 3906838"/>
              <a:gd name="connsiteY2" fmla="*/ 6215063 h 6215063"/>
              <a:gd name="connsiteX3" fmla="*/ 8965 w 3906838"/>
              <a:gd name="connsiteY3" fmla="*/ 5578569 h 6215063"/>
              <a:gd name="connsiteX4" fmla="*/ 0 w 3906838"/>
              <a:gd name="connsiteY4" fmla="*/ 0 h 6215063"/>
              <a:gd name="connsiteX0" fmla="*/ 0 w 3906838"/>
              <a:gd name="connsiteY0" fmla="*/ 0 h 6686717"/>
              <a:gd name="connsiteX1" fmla="*/ 3906838 w 3906838"/>
              <a:gd name="connsiteY1" fmla="*/ 0 h 6686717"/>
              <a:gd name="connsiteX2" fmla="*/ 3906838 w 3906838"/>
              <a:gd name="connsiteY2" fmla="*/ 6215063 h 6686717"/>
              <a:gd name="connsiteX3" fmla="*/ 1470212 w 3906838"/>
              <a:gd name="connsiteY3" fmla="*/ 6217024 h 6686717"/>
              <a:gd name="connsiteX4" fmla="*/ 8965 w 3906838"/>
              <a:gd name="connsiteY4" fmla="*/ 5578569 h 6686717"/>
              <a:gd name="connsiteX5" fmla="*/ 0 w 3906838"/>
              <a:gd name="connsiteY5" fmla="*/ 0 h 6686717"/>
              <a:gd name="connsiteX0" fmla="*/ 0 w 3906838"/>
              <a:gd name="connsiteY0" fmla="*/ 0 h 6570016"/>
              <a:gd name="connsiteX1" fmla="*/ 3906838 w 3906838"/>
              <a:gd name="connsiteY1" fmla="*/ 0 h 6570016"/>
              <a:gd name="connsiteX2" fmla="*/ 3906838 w 3906838"/>
              <a:gd name="connsiteY2" fmla="*/ 6044733 h 6570016"/>
              <a:gd name="connsiteX3" fmla="*/ 1470212 w 3906838"/>
              <a:gd name="connsiteY3" fmla="*/ 6217024 h 6570016"/>
              <a:gd name="connsiteX4" fmla="*/ 8965 w 3906838"/>
              <a:gd name="connsiteY4" fmla="*/ 5578569 h 6570016"/>
              <a:gd name="connsiteX5" fmla="*/ 0 w 3906838"/>
              <a:gd name="connsiteY5" fmla="*/ 0 h 6570016"/>
              <a:gd name="connsiteX0" fmla="*/ 0 w 3906838"/>
              <a:gd name="connsiteY0" fmla="*/ 0 h 6247228"/>
              <a:gd name="connsiteX1" fmla="*/ 3906838 w 3906838"/>
              <a:gd name="connsiteY1" fmla="*/ 0 h 6247228"/>
              <a:gd name="connsiteX2" fmla="*/ 3906838 w 3906838"/>
              <a:gd name="connsiteY2" fmla="*/ 6044733 h 6247228"/>
              <a:gd name="connsiteX3" fmla="*/ 1470212 w 3906838"/>
              <a:gd name="connsiteY3" fmla="*/ 6217024 h 6247228"/>
              <a:gd name="connsiteX4" fmla="*/ 8965 w 3906838"/>
              <a:gd name="connsiteY4" fmla="*/ 5578569 h 6247228"/>
              <a:gd name="connsiteX5" fmla="*/ 0 w 3906838"/>
              <a:gd name="connsiteY5" fmla="*/ 0 h 6247228"/>
              <a:gd name="connsiteX0" fmla="*/ 0 w 3906838"/>
              <a:gd name="connsiteY0" fmla="*/ 0 h 6237932"/>
              <a:gd name="connsiteX1" fmla="*/ 3906838 w 3906838"/>
              <a:gd name="connsiteY1" fmla="*/ 0 h 6237932"/>
              <a:gd name="connsiteX2" fmla="*/ 3906838 w 3906838"/>
              <a:gd name="connsiteY2" fmla="*/ 6044733 h 6237932"/>
              <a:gd name="connsiteX3" fmla="*/ 1470212 w 3906838"/>
              <a:gd name="connsiteY3" fmla="*/ 6217024 h 6237932"/>
              <a:gd name="connsiteX4" fmla="*/ 8965 w 3906838"/>
              <a:gd name="connsiteY4" fmla="*/ 5578569 h 6237932"/>
              <a:gd name="connsiteX5" fmla="*/ 0 w 3906838"/>
              <a:gd name="connsiteY5" fmla="*/ 0 h 6237932"/>
              <a:gd name="connsiteX0" fmla="*/ 0 w 3906838"/>
              <a:gd name="connsiteY0" fmla="*/ 0 h 6288499"/>
              <a:gd name="connsiteX1" fmla="*/ 3906838 w 3906838"/>
              <a:gd name="connsiteY1" fmla="*/ 0 h 6288499"/>
              <a:gd name="connsiteX2" fmla="*/ 3906838 w 3906838"/>
              <a:gd name="connsiteY2" fmla="*/ 6044733 h 6288499"/>
              <a:gd name="connsiteX3" fmla="*/ 1470212 w 3906838"/>
              <a:gd name="connsiteY3" fmla="*/ 6217024 h 6288499"/>
              <a:gd name="connsiteX4" fmla="*/ 8965 w 3906838"/>
              <a:gd name="connsiteY4" fmla="*/ 5578569 h 6288499"/>
              <a:gd name="connsiteX5" fmla="*/ 0 w 3906838"/>
              <a:gd name="connsiteY5" fmla="*/ 0 h 6288499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28384"/>
              <a:gd name="connsiteX1" fmla="*/ 3906838 w 3906838"/>
              <a:gd name="connsiteY1" fmla="*/ 0 h 6228384"/>
              <a:gd name="connsiteX2" fmla="*/ 3906838 w 3906838"/>
              <a:gd name="connsiteY2" fmla="*/ 6044733 h 6228384"/>
              <a:gd name="connsiteX3" fmla="*/ 1470212 w 3906838"/>
              <a:gd name="connsiteY3" fmla="*/ 6217024 h 6228384"/>
              <a:gd name="connsiteX4" fmla="*/ 8965 w 3906838"/>
              <a:gd name="connsiteY4" fmla="*/ 5578569 h 6228384"/>
              <a:gd name="connsiteX5" fmla="*/ 0 w 3906838"/>
              <a:gd name="connsiteY5" fmla="*/ 0 h 6228384"/>
              <a:gd name="connsiteX0" fmla="*/ 0 w 3906838"/>
              <a:gd name="connsiteY0" fmla="*/ 0 h 6216969"/>
              <a:gd name="connsiteX1" fmla="*/ 3906838 w 3906838"/>
              <a:gd name="connsiteY1" fmla="*/ 0 h 6216969"/>
              <a:gd name="connsiteX2" fmla="*/ 3906838 w 3906838"/>
              <a:gd name="connsiteY2" fmla="*/ 6044733 h 6216969"/>
              <a:gd name="connsiteX3" fmla="*/ 1470212 w 3906838"/>
              <a:gd name="connsiteY3" fmla="*/ 6203577 h 6216969"/>
              <a:gd name="connsiteX4" fmla="*/ 8965 w 3906838"/>
              <a:gd name="connsiteY4" fmla="*/ 5578569 h 6216969"/>
              <a:gd name="connsiteX5" fmla="*/ 0 w 3906838"/>
              <a:gd name="connsiteY5" fmla="*/ 0 h 6216969"/>
              <a:gd name="connsiteX0" fmla="*/ 0 w 3906838"/>
              <a:gd name="connsiteY0" fmla="*/ 0 h 6220783"/>
              <a:gd name="connsiteX1" fmla="*/ 3906838 w 3906838"/>
              <a:gd name="connsiteY1" fmla="*/ 0 h 6220783"/>
              <a:gd name="connsiteX2" fmla="*/ 3906838 w 3906838"/>
              <a:gd name="connsiteY2" fmla="*/ 6044733 h 6220783"/>
              <a:gd name="connsiteX3" fmla="*/ 1470212 w 3906838"/>
              <a:gd name="connsiteY3" fmla="*/ 6203577 h 6220783"/>
              <a:gd name="connsiteX4" fmla="*/ 8965 w 3906838"/>
              <a:gd name="connsiteY4" fmla="*/ 5578569 h 6220783"/>
              <a:gd name="connsiteX5" fmla="*/ 0 w 3906838"/>
              <a:gd name="connsiteY5" fmla="*/ 0 h 6220783"/>
              <a:gd name="connsiteX0" fmla="*/ 0 w 3906838"/>
              <a:gd name="connsiteY0" fmla="*/ 0 h 6203774"/>
              <a:gd name="connsiteX1" fmla="*/ 3906838 w 3906838"/>
              <a:gd name="connsiteY1" fmla="*/ 0 h 6203774"/>
              <a:gd name="connsiteX2" fmla="*/ 3906838 w 3906838"/>
              <a:gd name="connsiteY2" fmla="*/ 6044733 h 6203774"/>
              <a:gd name="connsiteX3" fmla="*/ 1470212 w 3906838"/>
              <a:gd name="connsiteY3" fmla="*/ 6203577 h 6203774"/>
              <a:gd name="connsiteX4" fmla="*/ 8965 w 3906838"/>
              <a:gd name="connsiteY4" fmla="*/ 3333207 h 6203774"/>
              <a:gd name="connsiteX5" fmla="*/ 0 w 3906838"/>
              <a:gd name="connsiteY5" fmla="*/ 0 h 6203774"/>
              <a:gd name="connsiteX0" fmla="*/ 5585 w 3912423"/>
              <a:gd name="connsiteY0" fmla="*/ 0 h 6203774"/>
              <a:gd name="connsiteX1" fmla="*/ 3912423 w 3912423"/>
              <a:gd name="connsiteY1" fmla="*/ 0 h 6203774"/>
              <a:gd name="connsiteX2" fmla="*/ 3912423 w 3912423"/>
              <a:gd name="connsiteY2" fmla="*/ 6044733 h 6203774"/>
              <a:gd name="connsiteX3" fmla="*/ 1475797 w 3912423"/>
              <a:gd name="connsiteY3" fmla="*/ 6203577 h 6203774"/>
              <a:gd name="connsiteX4" fmla="*/ 518 w 3912423"/>
              <a:gd name="connsiteY4" fmla="*/ 3333207 h 6203774"/>
              <a:gd name="connsiteX5" fmla="*/ 5585 w 3912423"/>
              <a:gd name="connsiteY5" fmla="*/ 0 h 6203774"/>
              <a:gd name="connsiteX0" fmla="*/ 5585 w 3912423"/>
              <a:gd name="connsiteY0" fmla="*/ 0 h 6044733"/>
              <a:gd name="connsiteX1" fmla="*/ 3912423 w 3912423"/>
              <a:gd name="connsiteY1" fmla="*/ 0 h 6044733"/>
              <a:gd name="connsiteX2" fmla="*/ 3912423 w 3912423"/>
              <a:gd name="connsiteY2" fmla="*/ 6044733 h 6044733"/>
              <a:gd name="connsiteX3" fmla="*/ 1363536 w 3912423"/>
              <a:gd name="connsiteY3" fmla="*/ 4351154 h 6044733"/>
              <a:gd name="connsiteX4" fmla="*/ 518 w 3912423"/>
              <a:gd name="connsiteY4" fmla="*/ 3333207 h 6044733"/>
              <a:gd name="connsiteX5" fmla="*/ 5585 w 3912423"/>
              <a:gd name="connsiteY5" fmla="*/ 0 h 6044733"/>
              <a:gd name="connsiteX0" fmla="*/ 5585 w 3912423"/>
              <a:gd name="connsiteY0" fmla="*/ 0 h 4352483"/>
              <a:gd name="connsiteX1" fmla="*/ 3912423 w 3912423"/>
              <a:gd name="connsiteY1" fmla="*/ 0 h 4352483"/>
              <a:gd name="connsiteX2" fmla="*/ 3912423 w 3912423"/>
              <a:gd name="connsiteY2" fmla="*/ 4206344 h 4352483"/>
              <a:gd name="connsiteX3" fmla="*/ 1363536 w 3912423"/>
              <a:gd name="connsiteY3" fmla="*/ 4351154 h 4352483"/>
              <a:gd name="connsiteX4" fmla="*/ 518 w 3912423"/>
              <a:gd name="connsiteY4" fmla="*/ 3333207 h 4352483"/>
              <a:gd name="connsiteX5" fmla="*/ 5585 w 3912423"/>
              <a:gd name="connsiteY5" fmla="*/ 0 h 4352483"/>
              <a:gd name="connsiteX0" fmla="*/ 5585 w 3912423"/>
              <a:gd name="connsiteY0" fmla="*/ 0 h 4353284"/>
              <a:gd name="connsiteX1" fmla="*/ 3912423 w 3912423"/>
              <a:gd name="connsiteY1" fmla="*/ 0 h 4353284"/>
              <a:gd name="connsiteX2" fmla="*/ 3912423 w 3912423"/>
              <a:gd name="connsiteY2" fmla="*/ 4206344 h 4353284"/>
              <a:gd name="connsiteX3" fmla="*/ 1363536 w 3912423"/>
              <a:gd name="connsiteY3" fmla="*/ 4351154 h 4353284"/>
              <a:gd name="connsiteX4" fmla="*/ 518 w 3912423"/>
              <a:gd name="connsiteY4" fmla="*/ 3333207 h 4353284"/>
              <a:gd name="connsiteX5" fmla="*/ 5585 w 3912423"/>
              <a:gd name="connsiteY5" fmla="*/ 0 h 4353284"/>
              <a:gd name="connsiteX0" fmla="*/ 5585 w 3912423"/>
              <a:gd name="connsiteY0" fmla="*/ 0 h 4352742"/>
              <a:gd name="connsiteX1" fmla="*/ 3912423 w 3912423"/>
              <a:gd name="connsiteY1" fmla="*/ 0 h 4352742"/>
              <a:gd name="connsiteX2" fmla="*/ 3912423 w 3912423"/>
              <a:gd name="connsiteY2" fmla="*/ 4206344 h 4352742"/>
              <a:gd name="connsiteX3" fmla="*/ 1363536 w 3912423"/>
              <a:gd name="connsiteY3" fmla="*/ 4351154 h 4352742"/>
              <a:gd name="connsiteX4" fmla="*/ 518 w 3912423"/>
              <a:gd name="connsiteY4" fmla="*/ 3333207 h 4352742"/>
              <a:gd name="connsiteX5" fmla="*/ 5585 w 3912423"/>
              <a:gd name="connsiteY5" fmla="*/ 0 h 4352742"/>
              <a:gd name="connsiteX0" fmla="*/ 5585 w 3912423"/>
              <a:gd name="connsiteY0" fmla="*/ 0 h 4354327"/>
              <a:gd name="connsiteX1" fmla="*/ 3912423 w 3912423"/>
              <a:gd name="connsiteY1" fmla="*/ 0 h 4354327"/>
              <a:gd name="connsiteX2" fmla="*/ 3912423 w 3912423"/>
              <a:gd name="connsiteY2" fmla="*/ 4206344 h 4354327"/>
              <a:gd name="connsiteX3" fmla="*/ 1363536 w 3912423"/>
              <a:gd name="connsiteY3" fmla="*/ 4351154 h 4354327"/>
              <a:gd name="connsiteX4" fmla="*/ 518 w 3912423"/>
              <a:gd name="connsiteY4" fmla="*/ 3333207 h 4354327"/>
              <a:gd name="connsiteX5" fmla="*/ 5585 w 3912423"/>
              <a:gd name="connsiteY5" fmla="*/ 0 h 4354327"/>
              <a:gd name="connsiteX0" fmla="*/ 5585 w 3912423"/>
              <a:gd name="connsiteY0" fmla="*/ 0 h 4353517"/>
              <a:gd name="connsiteX1" fmla="*/ 3912423 w 3912423"/>
              <a:gd name="connsiteY1" fmla="*/ 0 h 4353517"/>
              <a:gd name="connsiteX2" fmla="*/ 3912423 w 3912423"/>
              <a:gd name="connsiteY2" fmla="*/ 4206344 h 4353517"/>
              <a:gd name="connsiteX3" fmla="*/ 1363536 w 3912423"/>
              <a:gd name="connsiteY3" fmla="*/ 4351154 h 4353517"/>
              <a:gd name="connsiteX4" fmla="*/ 518 w 3912423"/>
              <a:gd name="connsiteY4" fmla="*/ 3333207 h 4353517"/>
              <a:gd name="connsiteX5" fmla="*/ 5585 w 3912423"/>
              <a:gd name="connsiteY5" fmla="*/ 0 h 4353517"/>
              <a:gd name="connsiteX0" fmla="*/ 5585 w 3912423"/>
              <a:gd name="connsiteY0" fmla="*/ 0 h 4351280"/>
              <a:gd name="connsiteX1" fmla="*/ 3912423 w 3912423"/>
              <a:gd name="connsiteY1" fmla="*/ 0 h 4351280"/>
              <a:gd name="connsiteX2" fmla="*/ 3912423 w 3912423"/>
              <a:gd name="connsiteY2" fmla="*/ 4206344 h 4351280"/>
              <a:gd name="connsiteX3" fmla="*/ 1363536 w 3912423"/>
              <a:gd name="connsiteY3" fmla="*/ 4351154 h 4351280"/>
              <a:gd name="connsiteX4" fmla="*/ 518 w 3912423"/>
              <a:gd name="connsiteY4" fmla="*/ 3333207 h 4351280"/>
              <a:gd name="connsiteX5" fmla="*/ 5585 w 3912423"/>
              <a:gd name="connsiteY5" fmla="*/ 0 h 4351280"/>
              <a:gd name="connsiteX0" fmla="*/ 12307 w 3912242"/>
              <a:gd name="connsiteY0" fmla="*/ 0 h 5448698"/>
              <a:gd name="connsiteX1" fmla="*/ 3912242 w 3912242"/>
              <a:gd name="connsiteY1" fmla="*/ 1097418 h 5448698"/>
              <a:gd name="connsiteX2" fmla="*/ 3912242 w 3912242"/>
              <a:gd name="connsiteY2" fmla="*/ 5303762 h 5448698"/>
              <a:gd name="connsiteX3" fmla="*/ 1363355 w 3912242"/>
              <a:gd name="connsiteY3" fmla="*/ 5448572 h 5448698"/>
              <a:gd name="connsiteX4" fmla="*/ 337 w 3912242"/>
              <a:gd name="connsiteY4" fmla="*/ 4430625 h 5448698"/>
              <a:gd name="connsiteX5" fmla="*/ 12307 w 3912242"/>
              <a:gd name="connsiteY5" fmla="*/ 0 h 5448698"/>
              <a:gd name="connsiteX0" fmla="*/ 12307 w 3919144"/>
              <a:gd name="connsiteY0" fmla="*/ 0 h 5448698"/>
              <a:gd name="connsiteX1" fmla="*/ 3919144 w 3919144"/>
              <a:gd name="connsiteY1" fmla="*/ 0 h 5448698"/>
              <a:gd name="connsiteX2" fmla="*/ 3912242 w 3919144"/>
              <a:gd name="connsiteY2" fmla="*/ 5303762 h 5448698"/>
              <a:gd name="connsiteX3" fmla="*/ 1363355 w 3919144"/>
              <a:gd name="connsiteY3" fmla="*/ 5448572 h 5448698"/>
              <a:gd name="connsiteX4" fmla="*/ 337 w 3919144"/>
              <a:gd name="connsiteY4" fmla="*/ 4430625 h 5448698"/>
              <a:gd name="connsiteX5" fmla="*/ 12307 w 3919144"/>
              <a:gd name="connsiteY5" fmla="*/ 0 h 5448698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77554"/>
              <a:gd name="connsiteX1" fmla="*/ 3919144 w 3919144"/>
              <a:gd name="connsiteY1" fmla="*/ 0 h 5477554"/>
              <a:gd name="connsiteX2" fmla="*/ 3912242 w 3919144"/>
              <a:gd name="connsiteY2" fmla="*/ 5303762 h 5477554"/>
              <a:gd name="connsiteX3" fmla="*/ 1363355 w 3919144"/>
              <a:gd name="connsiteY3" fmla="*/ 5448572 h 5477554"/>
              <a:gd name="connsiteX4" fmla="*/ 337 w 3919144"/>
              <a:gd name="connsiteY4" fmla="*/ 4430625 h 5477554"/>
              <a:gd name="connsiteX5" fmla="*/ 12307 w 3919144"/>
              <a:gd name="connsiteY5" fmla="*/ 0 h 5477554"/>
              <a:gd name="connsiteX0" fmla="*/ 12307 w 3919144"/>
              <a:gd name="connsiteY0" fmla="*/ 0 h 5464404"/>
              <a:gd name="connsiteX1" fmla="*/ 3919144 w 3919144"/>
              <a:gd name="connsiteY1" fmla="*/ 0 h 5464404"/>
              <a:gd name="connsiteX2" fmla="*/ 3912242 w 3919144"/>
              <a:gd name="connsiteY2" fmla="*/ 5303762 h 5464404"/>
              <a:gd name="connsiteX3" fmla="*/ 1363355 w 3919144"/>
              <a:gd name="connsiteY3" fmla="*/ 5448572 h 5464404"/>
              <a:gd name="connsiteX4" fmla="*/ 337 w 3919144"/>
              <a:gd name="connsiteY4" fmla="*/ 4430625 h 5464404"/>
              <a:gd name="connsiteX5" fmla="*/ 12307 w 3919144"/>
              <a:gd name="connsiteY5" fmla="*/ 0 h 5464404"/>
              <a:gd name="connsiteX0" fmla="*/ 12307 w 3919144"/>
              <a:gd name="connsiteY0" fmla="*/ 0 h 5454357"/>
              <a:gd name="connsiteX1" fmla="*/ 3919144 w 3919144"/>
              <a:gd name="connsiteY1" fmla="*/ 0 h 5454357"/>
              <a:gd name="connsiteX2" fmla="*/ 3912242 w 3919144"/>
              <a:gd name="connsiteY2" fmla="*/ 5303762 h 5454357"/>
              <a:gd name="connsiteX3" fmla="*/ 1363355 w 3919144"/>
              <a:gd name="connsiteY3" fmla="*/ 5448572 h 5454357"/>
              <a:gd name="connsiteX4" fmla="*/ 337 w 3919144"/>
              <a:gd name="connsiteY4" fmla="*/ 4430625 h 5454357"/>
              <a:gd name="connsiteX5" fmla="*/ 12307 w 3919144"/>
              <a:gd name="connsiteY5" fmla="*/ 0 h 5454357"/>
              <a:gd name="connsiteX0" fmla="*/ 12307 w 3919144"/>
              <a:gd name="connsiteY0" fmla="*/ 0 h 5489165"/>
              <a:gd name="connsiteX1" fmla="*/ 3919144 w 3919144"/>
              <a:gd name="connsiteY1" fmla="*/ 0 h 5489165"/>
              <a:gd name="connsiteX2" fmla="*/ 3912242 w 3919144"/>
              <a:gd name="connsiteY2" fmla="*/ 5303762 h 5489165"/>
              <a:gd name="connsiteX3" fmla="*/ 1356338 w 3919144"/>
              <a:gd name="connsiteY3" fmla="*/ 5483656 h 5489165"/>
              <a:gd name="connsiteX4" fmla="*/ 337 w 3919144"/>
              <a:gd name="connsiteY4" fmla="*/ 4430625 h 5489165"/>
              <a:gd name="connsiteX5" fmla="*/ 12307 w 3919144"/>
              <a:gd name="connsiteY5" fmla="*/ 0 h 5489165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349508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356"/>
              <a:gd name="connsiteX1" fmla="*/ 3912314 w 3912314"/>
              <a:gd name="connsiteY1" fmla="*/ 0 h 5488356"/>
              <a:gd name="connsiteX2" fmla="*/ 3905412 w 3912314"/>
              <a:gd name="connsiteY2" fmla="*/ 5303762 h 5488356"/>
              <a:gd name="connsiteX3" fmla="*/ 1181117 w 3912314"/>
              <a:gd name="connsiteY3" fmla="*/ 5483656 h 5488356"/>
              <a:gd name="connsiteX4" fmla="*/ 523 w 3912314"/>
              <a:gd name="connsiteY4" fmla="*/ 4304323 h 5488356"/>
              <a:gd name="connsiteX5" fmla="*/ 5477 w 3912314"/>
              <a:gd name="connsiteY5" fmla="*/ 0 h 5488356"/>
              <a:gd name="connsiteX0" fmla="*/ 5477 w 3912314"/>
              <a:gd name="connsiteY0" fmla="*/ 0 h 5488594"/>
              <a:gd name="connsiteX1" fmla="*/ 3912314 w 3912314"/>
              <a:gd name="connsiteY1" fmla="*/ 0 h 5488594"/>
              <a:gd name="connsiteX2" fmla="*/ 3905412 w 3912314"/>
              <a:gd name="connsiteY2" fmla="*/ 5303762 h 5488594"/>
              <a:gd name="connsiteX3" fmla="*/ 1181117 w 3912314"/>
              <a:gd name="connsiteY3" fmla="*/ 5483656 h 5488594"/>
              <a:gd name="connsiteX4" fmla="*/ 523 w 3912314"/>
              <a:gd name="connsiteY4" fmla="*/ 4304323 h 5488594"/>
              <a:gd name="connsiteX5" fmla="*/ 5477 w 3912314"/>
              <a:gd name="connsiteY5" fmla="*/ 0 h 5488594"/>
              <a:gd name="connsiteX0" fmla="*/ 5477 w 3912314"/>
              <a:gd name="connsiteY0" fmla="*/ 0 h 5489007"/>
              <a:gd name="connsiteX1" fmla="*/ 3912314 w 3912314"/>
              <a:gd name="connsiteY1" fmla="*/ 0 h 5489007"/>
              <a:gd name="connsiteX2" fmla="*/ 3905412 w 3912314"/>
              <a:gd name="connsiteY2" fmla="*/ 5303762 h 5489007"/>
              <a:gd name="connsiteX3" fmla="*/ 1181117 w 3912314"/>
              <a:gd name="connsiteY3" fmla="*/ 5483656 h 5489007"/>
              <a:gd name="connsiteX4" fmla="*/ 523 w 3912314"/>
              <a:gd name="connsiteY4" fmla="*/ 4367474 h 5489007"/>
              <a:gd name="connsiteX5" fmla="*/ 5477 w 3912314"/>
              <a:gd name="connsiteY5" fmla="*/ 0 h 5489007"/>
              <a:gd name="connsiteX0" fmla="*/ 5477 w 3912314"/>
              <a:gd name="connsiteY0" fmla="*/ 0 h 5488518"/>
              <a:gd name="connsiteX1" fmla="*/ 3912314 w 3912314"/>
              <a:gd name="connsiteY1" fmla="*/ 0 h 5488518"/>
              <a:gd name="connsiteX2" fmla="*/ 3905412 w 3912314"/>
              <a:gd name="connsiteY2" fmla="*/ 5303762 h 5488518"/>
              <a:gd name="connsiteX3" fmla="*/ 1181117 w 3912314"/>
              <a:gd name="connsiteY3" fmla="*/ 5483656 h 5488518"/>
              <a:gd name="connsiteX4" fmla="*/ 523 w 3912314"/>
              <a:gd name="connsiteY4" fmla="*/ 4367474 h 5488518"/>
              <a:gd name="connsiteX5" fmla="*/ 5477 w 3912314"/>
              <a:gd name="connsiteY5" fmla="*/ 0 h 5488518"/>
              <a:gd name="connsiteX0" fmla="*/ 5477 w 6293013"/>
              <a:gd name="connsiteY0" fmla="*/ 0 h 5488518"/>
              <a:gd name="connsiteX1" fmla="*/ 3912314 w 6293013"/>
              <a:gd name="connsiteY1" fmla="*/ 0 h 5488518"/>
              <a:gd name="connsiteX2" fmla="*/ 6293012 w 6293013"/>
              <a:gd name="connsiteY2" fmla="*/ 5131042 h 5488518"/>
              <a:gd name="connsiteX3" fmla="*/ 1181117 w 6293013"/>
              <a:gd name="connsiteY3" fmla="*/ 5483656 h 5488518"/>
              <a:gd name="connsiteX4" fmla="*/ 523 w 6293013"/>
              <a:gd name="connsiteY4" fmla="*/ 4367474 h 5488518"/>
              <a:gd name="connsiteX5" fmla="*/ 5477 w 6293013"/>
              <a:gd name="connsiteY5" fmla="*/ 0 h 5488518"/>
              <a:gd name="connsiteX0" fmla="*/ 5477 w 6296699"/>
              <a:gd name="connsiteY0" fmla="*/ 0 h 5488518"/>
              <a:gd name="connsiteX1" fmla="*/ 6296699 w 6296699"/>
              <a:gd name="connsiteY1" fmla="*/ 0 h 5488518"/>
              <a:gd name="connsiteX2" fmla="*/ 6293012 w 6296699"/>
              <a:gd name="connsiteY2" fmla="*/ 5131042 h 5488518"/>
              <a:gd name="connsiteX3" fmla="*/ 1181117 w 6296699"/>
              <a:gd name="connsiteY3" fmla="*/ 5483656 h 5488518"/>
              <a:gd name="connsiteX4" fmla="*/ 523 w 6296699"/>
              <a:gd name="connsiteY4" fmla="*/ 4367474 h 5488518"/>
              <a:gd name="connsiteX5" fmla="*/ 5477 w 6296699"/>
              <a:gd name="connsiteY5" fmla="*/ 0 h 5488518"/>
              <a:gd name="connsiteX0" fmla="*/ 5477 w 6293167"/>
              <a:gd name="connsiteY0" fmla="*/ 0 h 5488518"/>
              <a:gd name="connsiteX1" fmla="*/ 6273550 w 6293167"/>
              <a:gd name="connsiteY1" fmla="*/ 1076445 h 5488518"/>
              <a:gd name="connsiteX2" fmla="*/ 6293012 w 6293167"/>
              <a:gd name="connsiteY2" fmla="*/ 5131042 h 5488518"/>
              <a:gd name="connsiteX3" fmla="*/ 1181117 w 6293167"/>
              <a:gd name="connsiteY3" fmla="*/ 5483656 h 5488518"/>
              <a:gd name="connsiteX4" fmla="*/ 523 w 6293167"/>
              <a:gd name="connsiteY4" fmla="*/ 4367474 h 5488518"/>
              <a:gd name="connsiteX5" fmla="*/ 5477 w 6293167"/>
              <a:gd name="connsiteY5" fmla="*/ 0 h 5488518"/>
              <a:gd name="connsiteX0" fmla="*/ 0 w 6310840"/>
              <a:gd name="connsiteY0" fmla="*/ 34724 h 4412073"/>
              <a:gd name="connsiteX1" fmla="*/ 6291223 w 6310840"/>
              <a:gd name="connsiteY1" fmla="*/ 0 h 4412073"/>
              <a:gd name="connsiteX2" fmla="*/ 6310685 w 6310840"/>
              <a:gd name="connsiteY2" fmla="*/ 4054597 h 4412073"/>
              <a:gd name="connsiteX3" fmla="*/ 1198790 w 6310840"/>
              <a:gd name="connsiteY3" fmla="*/ 4407211 h 4412073"/>
              <a:gd name="connsiteX4" fmla="*/ 18196 w 6310840"/>
              <a:gd name="connsiteY4" fmla="*/ 3291029 h 4412073"/>
              <a:gd name="connsiteX5" fmla="*/ 0 w 6310840"/>
              <a:gd name="connsiteY5" fmla="*/ 34724 h 4412073"/>
              <a:gd name="connsiteX0" fmla="*/ 0 w 6310840"/>
              <a:gd name="connsiteY0" fmla="*/ 1152324 h 4412073"/>
              <a:gd name="connsiteX1" fmla="*/ 6291223 w 6310840"/>
              <a:gd name="connsiteY1" fmla="*/ 0 h 4412073"/>
              <a:gd name="connsiteX2" fmla="*/ 6310685 w 6310840"/>
              <a:gd name="connsiteY2" fmla="*/ 4054597 h 4412073"/>
              <a:gd name="connsiteX3" fmla="*/ 1198790 w 6310840"/>
              <a:gd name="connsiteY3" fmla="*/ 4407211 h 4412073"/>
              <a:gd name="connsiteX4" fmla="*/ 18196 w 6310840"/>
              <a:gd name="connsiteY4" fmla="*/ 3291029 h 4412073"/>
              <a:gd name="connsiteX5" fmla="*/ 0 w 6310840"/>
              <a:gd name="connsiteY5" fmla="*/ 1152324 h 4412073"/>
              <a:gd name="connsiteX0" fmla="*/ 0 w 6310840"/>
              <a:gd name="connsiteY0" fmla="*/ 857 h 3260606"/>
              <a:gd name="connsiteX1" fmla="*/ 6291223 w 6310840"/>
              <a:gd name="connsiteY1" fmla="*/ 0 h 3260606"/>
              <a:gd name="connsiteX2" fmla="*/ 6310685 w 6310840"/>
              <a:gd name="connsiteY2" fmla="*/ 2903130 h 3260606"/>
              <a:gd name="connsiteX3" fmla="*/ 1198790 w 6310840"/>
              <a:gd name="connsiteY3" fmla="*/ 3255744 h 3260606"/>
              <a:gd name="connsiteX4" fmla="*/ 18196 w 6310840"/>
              <a:gd name="connsiteY4" fmla="*/ 2139562 h 3260606"/>
              <a:gd name="connsiteX5" fmla="*/ 0 w 6310840"/>
              <a:gd name="connsiteY5" fmla="*/ 857 h 326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0840" h="3260606">
                <a:moveTo>
                  <a:pt x="0" y="857"/>
                </a:moveTo>
                <a:lnTo>
                  <a:pt x="6291223" y="0"/>
                </a:lnTo>
                <a:cubicBezTo>
                  <a:pt x="6288922" y="1767921"/>
                  <a:pt x="6312986" y="1135209"/>
                  <a:pt x="6310685" y="2903130"/>
                </a:cubicBezTo>
                <a:cubicBezTo>
                  <a:pt x="5461056" y="2951400"/>
                  <a:pt x="2209794" y="3221507"/>
                  <a:pt x="1198790" y="3255744"/>
                </a:cubicBezTo>
                <a:cubicBezTo>
                  <a:pt x="291470" y="3328767"/>
                  <a:pt x="19678" y="2561609"/>
                  <a:pt x="18196" y="2139562"/>
                </a:cubicBezTo>
                <a:cubicBezTo>
                  <a:pt x="15208" y="280039"/>
                  <a:pt x="2988" y="1860380"/>
                  <a:pt x="0" y="857"/>
                </a:cubicBezTo>
                <a:close/>
              </a:path>
            </a:pathLst>
          </a:custGeom>
          <a:solidFill>
            <a:srgbClr val="AE122A"/>
          </a:solidFill>
          <a:effectLst/>
        </p:spPr>
        <p:txBody>
          <a:bodyPr/>
          <a:lstStyle>
            <a:lvl1pPr marL="0" indent="-342900" algn="ctr" defTabSz="457200" rtl="0" eaLnBrk="1" latinLnBrk="0" hangingPunct="1">
              <a:spcBef>
                <a:spcPts val="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Avant Garde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67"/>
          </a:p>
        </p:txBody>
      </p:sp>
      <p:pic>
        <p:nvPicPr>
          <p:cNvPr id="16" name="T-Element">
            <a:extLst>
              <a:ext uri="{FF2B5EF4-FFF2-40B4-BE49-F238E27FC236}">
                <a16:creationId xmlns:a16="http://schemas.microsoft.com/office/drawing/2014/main" id="{4403F042-9C44-46EF-8057-E3D598F32A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7516" y="3434032"/>
            <a:ext cx="4439920" cy="2995981"/>
          </a:xfrm>
          <a:prstGeom prst="rect">
            <a:avLst/>
          </a:prstGeom>
          <a:effectLst>
            <a:reflection stA="45000" endPos="0" dist="50800" dir="5400000" sy="-100000" algn="bl" rotWithShape="0"/>
          </a:effectLst>
        </p:spPr>
      </p:pic>
      <p:sp>
        <p:nvSpPr>
          <p:cNvPr id="17" name="Bottom Blue Bar">
            <a:extLst>
              <a:ext uri="{FF2B5EF4-FFF2-40B4-BE49-F238E27FC236}">
                <a16:creationId xmlns:a16="http://schemas.microsoft.com/office/drawing/2014/main" id="{9C95E51B-2C37-470C-A3AA-A89AA39CA3FB}"/>
              </a:ext>
            </a:extLst>
          </p:cNvPr>
          <p:cNvSpPr/>
          <p:nvPr userDrawn="1"/>
        </p:nvSpPr>
        <p:spPr>
          <a:xfrm>
            <a:off x="0" y="6175887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1"/>
              </a:solidFill>
            </a:endParaRPr>
          </a:p>
        </p:txBody>
      </p:sp>
      <p:sp>
        <p:nvSpPr>
          <p:cNvPr id="19" name="Slide Number Placeholder">
            <a:extLst>
              <a:ext uri="{FF2B5EF4-FFF2-40B4-BE49-F238E27FC236}">
                <a16:creationId xmlns:a16="http://schemas.microsoft.com/office/drawing/2014/main" id="{70655C35-C556-4DB2-88E7-35FA278D0751}"/>
              </a:ext>
            </a:extLst>
          </p:cNvPr>
          <p:cNvSpPr txBox="1">
            <a:spLocks/>
          </p:cNvSpPr>
          <p:nvPr userDrawn="1"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20" name="Confidential Statement">
            <a:extLst>
              <a:ext uri="{FF2B5EF4-FFF2-40B4-BE49-F238E27FC236}">
                <a16:creationId xmlns:a16="http://schemas.microsoft.com/office/drawing/2014/main" id="{FB02DEE4-F1E6-4D34-BF3E-5B6557B24A03}"/>
              </a:ext>
            </a:extLst>
          </p:cNvPr>
          <p:cNvSpPr txBox="1"/>
          <p:nvPr userDrawn="1"/>
        </p:nvSpPr>
        <p:spPr>
          <a:xfrm>
            <a:off x="8733453" y="13887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endParaRPr lang="en-US" sz="800" cap="none">
              <a:solidFill>
                <a:schemeClr val="tx2"/>
              </a:solidFill>
            </a:endParaRPr>
          </a:p>
        </p:txBody>
      </p:sp>
      <p:sp>
        <p:nvSpPr>
          <p:cNvPr id="21" name="MC-Code" hidden="1">
            <a:extLst>
              <a:ext uri="{FF2B5EF4-FFF2-40B4-BE49-F238E27FC236}">
                <a16:creationId xmlns:a16="http://schemas.microsoft.com/office/drawing/2014/main" id="{07306F3E-07C7-4CCE-B854-FA2847BAAC9E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pic>
        <p:nvPicPr>
          <p:cNvPr id="2" name="Picture 1" descr="A black and blue text&#10;&#10;AI-generated content may be incorrect.">
            <a:extLst>
              <a:ext uri="{FF2B5EF4-FFF2-40B4-BE49-F238E27FC236}">
                <a16:creationId xmlns:a16="http://schemas.microsoft.com/office/drawing/2014/main" id="{2DAA0956-0631-5BD9-5819-7496D78E8C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650" y="6202905"/>
            <a:ext cx="3602743" cy="54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88028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Orange - PMS 1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lor-Element"/>
          <p:cNvSpPr/>
          <p:nvPr/>
        </p:nvSpPr>
        <p:spPr>
          <a:xfrm>
            <a:off x="1" y="-25085"/>
            <a:ext cx="12203267" cy="1134533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accent5"/>
              </a:solidFill>
            </a:endParaRPr>
          </a:p>
        </p:txBody>
      </p:sp>
      <p:sp>
        <p:nvSpPr>
          <p:cNvPr id="7" name="Curve Overlay"/>
          <p:cNvSpPr/>
          <p:nvPr/>
        </p:nvSpPr>
        <p:spPr>
          <a:xfrm>
            <a:off x="-8960" y="61904"/>
            <a:ext cx="12212227" cy="2714773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9170"/>
              <a:gd name="connsiteY0" fmla="*/ 2034797 h 2036079"/>
              <a:gd name="connsiteX1" fmla="*/ 9158798 w 9159170"/>
              <a:gd name="connsiteY1" fmla="*/ 2036079 h 2036079"/>
              <a:gd name="connsiteX2" fmla="*/ 9157465 w 9159170"/>
              <a:gd name="connsiteY2" fmla="*/ 64560 h 2036079"/>
              <a:gd name="connsiteX3" fmla="*/ 1047662 w 9159170"/>
              <a:gd name="connsiteY3" fmla="*/ 602625 h 2036079"/>
              <a:gd name="connsiteX4" fmla="*/ 4637 w 9159170"/>
              <a:gd name="connsiteY4" fmla="*/ 0 h 2036079"/>
              <a:gd name="connsiteX5" fmla="*/ 0 w 9159170"/>
              <a:gd name="connsiteY5" fmla="*/ 2034797 h 203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9170" h="2036079">
                <a:moveTo>
                  <a:pt x="0" y="2034797"/>
                </a:moveTo>
                <a:lnTo>
                  <a:pt x="9158798" y="2036079"/>
                </a:lnTo>
                <a:cubicBezTo>
                  <a:pt x="9160491" y="1369936"/>
                  <a:pt x="9155772" y="730703"/>
                  <a:pt x="9157465" y="64560"/>
                </a:cubicBezTo>
                <a:lnTo>
                  <a:pt x="1047662" y="602625"/>
                </a:lnTo>
                <a:cubicBezTo>
                  <a:pt x="673161" y="624165"/>
                  <a:pt x="304171" y="476348"/>
                  <a:pt x="4637" y="0"/>
                </a:cubicBezTo>
                <a:cubicBezTo>
                  <a:pt x="1398" y="696214"/>
                  <a:pt x="3239" y="1338583"/>
                  <a:pt x="0" y="20347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200"/>
          </a:p>
        </p:txBody>
      </p:sp>
      <p:sp>
        <p:nvSpPr>
          <p:cNvPr id="8" name="Content Placeholder"/>
          <p:cNvSpPr>
            <a:spLocks noGrp="1"/>
          </p:cNvSpPr>
          <p:nvPr>
            <p:ph idx="1"/>
          </p:nvPr>
        </p:nvSpPr>
        <p:spPr>
          <a:xfrm>
            <a:off x="748831" y="1888383"/>
            <a:ext cx="11060055" cy="4257792"/>
          </a:xfrm>
          <a:prstGeom prst="rect">
            <a:avLst/>
          </a:prstGeom>
        </p:spPr>
        <p:txBody>
          <a:bodyPr lIns="0" tIns="0" rIns="0"/>
          <a:lstStyle>
            <a:lvl1pPr marL="380981" indent="-380981">
              <a:spcAft>
                <a:spcPts val="800"/>
              </a:spcAft>
              <a:buClr>
                <a:schemeClr val="accent1"/>
              </a:buClr>
              <a:buFont typeface="Arial"/>
              <a:buChar char="•"/>
              <a:defRPr sz="2667">
                <a:solidFill>
                  <a:schemeClr val="tx2"/>
                </a:solidFill>
                <a:latin typeface="+mn-lt"/>
              </a:defRPr>
            </a:lvl1pPr>
            <a:lvl2pPr marL="836042" indent="-226473">
              <a:spcAft>
                <a:spcPts val="800"/>
              </a:spcAft>
              <a:buClr>
                <a:schemeClr val="tx1"/>
              </a:buClr>
              <a:defRPr sz="2133">
                <a:solidFill>
                  <a:schemeClr val="accent2"/>
                </a:solidFill>
                <a:latin typeface="+mn-lt"/>
              </a:defRPr>
            </a:lvl2pPr>
            <a:lvl3pPr marL="1445612" indent="-232822">
              <a:spcAft>
                <a:spcPts val="800"/>
              </a:spcAft>
              <a:buClr>
                <a:schemeClr val="tx1"/>
              </a:buClr>
              <a:defRPr>
                <a:solidFill>
                  <a:schemeClr val="accent2"/>
                </a:solidFill>
                <a:latin typeface="+mn-lt"/>
              </a:defRPr>
            </a:lvl3pPr>
            <a:lvl4pPr marL="2209690" indent="-380981"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+mn-lt"/>
              </a:defRPr>
            </a:lvl4pPr>
            <a:lvl5pPr>
              <a:defRPr>
                <a:solidFill>
                  <a:srgbClr val="7F7F7F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747186" y="863016"/>
            <a:ext cx="11061700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Subject Title</a:t>
            </a:r>
          </a:p>
        </p:txBody>
      </p:sp>
      <p:sp>
        <p:nvSpPr>
          <p:cNvPr id="14" name="MC-Code" hidden="1"/>
          <p:cNvSpPr txBox="1"/>
          <p:nvPr/>
        </p:nvSpPr>
        <p:spPr>
          <a:xfrm>
            <a:off x="8739337" y="25030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10" name="Color-Element">
            <a:extLst>
              <a:ext uri="{FF2B5EF4-FFF2-40B4-BE49-F238E27FC236}">
                <a16:creationId xmlns:a16="http://schemas.microsoft.com/office/drawing/2014/main" id="{498EC4F6-9C2D-48B7-85CF-D38F7E14698C}"/>
              </a:ext>
            </a:extLst>
          </p:cNvPr>
          <p:cNvSpPr/>
          <p:nvPr userDrawn="1"/>
        </p:nvSpPr>
        <p:spPr>
          <a:xfrm>
            <a:off x="0" y="-25085"/>
            <a:ext cx="12203267" cy="1134533"/>
          </a:xfrm>
          <a:prstGeom prst="rect">
            <a:avLst/>
          </a:prstGeom>
          <a:solidFill>
            <a:srgbClr val="AE12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5"/>
              </a:solidFill>
            </a:endParaRPr>
          </a:p>
        </p:txBody>
      </p:sp>
      <p:sp>
        <p:nvSpPr>
          <p:cNvPr id="11" name="Curve Overlay">
            <a:extLst>
              <a:ext uri="{FF2B5EF4-FFF2-40B4-BE49-F238E27FC236}">
                <a16:creationId xmlns:a16="http://schemas.microsoft.com/office/drawing/2014/main" id="{3EB53FDC-52C4-4BDE-AB4A-F9A7559428AD}"/>
              </a:ext>
            </a:extLst>
          </p:cNvPr>
          <p:cNvSpPr/>
          <p:nvPr userDrawn="1"/>
        </p:nvSpPr>
        <p:spPr>
          <a:xfrm>
            <a:off x="-8960" y="61904"/>
            <a:ext cx="12212227" cy="2714773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9170"/>
              <a:gd name="connsiteY0" fmla="*/ 2034797 h 2036079"/>
              <a:gd name="connsiteX1" fmla="*/ 9158798 w 9159170"/>
              <a:gd name="connsiteY1" fmla="*/ 2036079 h 2036079"/>
              <a:gd name="connsiteX2" fmla="*/ 9157465 w 9159170"/>
              <a:gd name="connsiteY2" fmla="*/ 64560 h 2036079"/>
              <a:gd name="connsiteX3" fmla="*/ 1047662 w 9159170"/>
              <a:gd name="connsiteY3" fmla="*/ 602625 h 2036079"/>
              <a:gd name="connsiteX4" fmla="*/ 4637 w 9159170"/>
              <a:gd name="connsiteY4" fmla="*/ 0 h 2036079"/>
              <a:gd name="connsiteX5" fmla="*/ 0 w 9159170"/>
              <a:gd name="connsiteY5" fmla="*/ 2034797 h 2036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9170" h="2036079">
                <a:moveTo>
                  <a:pt x="0" y="2034797"/>
                </a:moveTo>
                <a:lnTo>
                  <a:pt x="9158798" y="2036079"/>
                </a:lnTo>
                <a:cubicBezTo>
                  <a:pt x="9160491" y="1369936"/>
                  <a:pt x="9155772" y="730703"/>
                  <a:pt x="9157465" y="64560"/>
                </a:cubicBezTo>
                <a:lnTo>
                  <a:pt x="1047662" y="602625"/>
                </a:lnTo>
                <a:cubicBezTo>
                  <a:pt x="673161" y="624165"/>
                  <a:pt x="304171" y="476348"/>
                  <a:pt x="4637" y="0"/>
                </a:cubicBezTo>
                <a:cubicBezTo>
                  <a:pt x="1398" y="696214"/>
                  <a:pt x="3239" y="1338583"/>
                  <a:pt x="0" y="20347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12" name="Confidential Statement">
            <a:extLst>
              <a:ext uri="{FF2B5EF4-FFF2-40B4-BE49-F238E27FC236}">
                <a16:creationId xmlns:a16="http://schemas.microsoft.com/office/drawing/2014/main" id="{CBAAEFDD-FEB4-44D3-A4B0-467B4944F9D8}"/>
              </a:ext>
            </a:extLst>
          </p:cNvPr>
          <p:cNvSpPr txBox="1"/>
          <p:nvPr userDrawn="1"/>
        </p:nvSpPr>
        <p:spPr>
          <a:xfrm>
            <a:off x="8750623" y="38917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endParaRPr lang="en-US" sz="800" cap="none">
              <a:solidFill>
                <a:schemeClr val="tx2"/>
              </a:solidFill>
            </a:endParaRPr>
          </a:p>
        </p:txBody>
      </p:sp>
      <p:sp>
        <p:nvSpPr>
          <p:cNvPr id="13" name="MC-Code" hidden="1">
            <a:extLst>
              <a:ext uri="{FF2B5EF4-FFF2-40B4-BE49-F238E27FC236}">
                <a16:creationId xmlns:a16="http://schemas.microsoft.com/office/drawing/2014/main" id="{BBA1E9E2-C33F-4EC9-B423-6CF497B7D791}"/>
              </a:ext>
            </a:extLst>
          </p:cNvPr>
          <p:cNvSpPr txBox="1"/>
          <p:nvPr userDrawn="1"/>
        </p:nvSpPr>
        <p:spPr>
          <a:xfrm>
            <a:off x="8739337" y="25030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72665895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3" pos="353">
          <p15:clr>
            <a:srgbClr val="FBAE40"/>
          </p15:clr>
        </p15:guide>
        <p15:guide id="4" pos="5579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- large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"/>
          <p:cNvSpPr>
            <a:spLocks noGrp="1"/>
          </p:cNvSpPr>
          <p:nvPr>
            <p:ph idx="1" hasCustomPrompt="1"/>
          </p:nvPr>
        </p:nvSpPr>
        <p:spPr>
          <a:xfrm>
            <a:off x="719667" y="1034475"/>
            <a:ext cx="11089217" cy="5111701"/>
          </a:xfrm>
          <a:prstGeom prst="rect">
            <a:avLst/>
          </a:prstGeom>
        </p:spPr>
        <p:txBody>
          <a:bodyPr lIns="0" tIns="0" rIns="0"/>
          <a:lstStyle>
            <a:lvl1pPr marL="0" indent="0">
              <a:spcAft>
                <a:spcPts val="800"/>
              </a:spcAft>
              <a:buClr>
                <a:schemeClr val="accent1"/>
              </a:buClr>
              <a:buFont typeface="Arial"/>
              <a:buNone/>
              <a:defRPr sz="2667">
                <a:solidFill>
                  <a:schemeClr val="tx2"/>
                </a:solidFill>
                <a:latin typeface="+mn-lt"/>
              </a:defRPr>
            </a:lvl1pPr>
            <a:lvl2pPr marL="836042" indent="-226473">
              <a:spcAft>
                <a:spcPts val="800"/>
              </a:spcAft>
              <a:buClr>
                <a:schemeClr val="tx1"/>
              </a:buClr>
              <a:defRPr sz="2133">
                <a:solidFill>
                  <a:schemeClr val="accent2"/>
                </a:solidFill>
                <a:latin typeface="+mn-lt"/>
              </a:defRPr>
            </a:lvl2pPr>
            <a:lvl3pPr marL="1445612" indent="-232822">
              <a:spcAft>
                <a:spcPts val="800"/>
              </a:spcAft>
              <a:buClr>
                <a:schemeClr val="tx1"/>
              </a:buClr>
              <a:defRPr>
                <a:solidFill>
                  <a:schemeClr val="accent2"/>
                </a:solidFill>
                <a:latin typeface="+mn-lt"/>
              </a:defRPr>
            </a:lvl3pPr>
            <a:lvl4pPr marL="2209690" indent="-380981"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+mn-lt"/>
              </a:defRPr>
            </a:lvl4pPr>
            <a:lvl5pPr>
              <a:defRPr>
                <a:solidFill>
                  <a:srgbClr val="7F7F7F"/>
                </a:solidFill>
                <a:latin typeface="+mn-lt"/>
              </a:defRPr>
            </a:lvl5pPr>
          </a:lstStyle>
          <a:p>
            <a:pPr lvl="0"/>
            <a:r>
              <a:rPr lang="en-US"/>
              <a:t>Template for large tables, without curve; use of the slide </a:t>
            </a:r>
            <a:r>
              <a:rPr lang="en-US" b="1"/>
              <a:t>with </a:t>
            </a:r>
            <a:r>
              <a:rPr lang="en-US" b="0"/>
              <a:t>curve is preferred whenever possible</a:t>
            </a:r>
            <a:endParaRPr lang="en-US"/>
          </a:p>
        </p:txBody>
      </p:sp>
      <p:sp>
        <p:nvSpPr>
          <p:cNvPr id="12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719667" y="0"/>
            <a:ext cx="11089217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Subject Title</a:t>
            </a:r>
          </a:p>
        </p:txBody>
      </p:sp>
      <p:sp>
        <p:nvSpPr>
          <p:cNvPr id="7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5" name="Confidential Statement">
            <a:extLst>
              <a:ext uri="{FF2B5EF4-FFF2-40B4-BE49-F238E27FC236}">
                <a16:creationId xmlns:a16="http://schemas.microsoft.com/office/drawing/2014/main" id="{F2BCF71F-A45E-4A35-800D-ABF2A8DB1342}"/>
              </a:ext>
            </a:extLst>
          </p:cNvPr>
          <p:cNvSpPr txBox="1"/>
          <p:nvPr userDrawn="1"/>
        </p:nvSpPr>
        <p:spPr>
          <a:xfrm>
            <a:off x="8733453" y="13887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endParaRPr lang="en-US" sz="800" cap="none">
              <a:solidFill>
                <a:schemeClr val="tx2"/>
              </a:solidFill>
            </a:endParaRPr>
          </a:p>
        </p:txBody>
      </p:sp>
      <p:sp>
        <p:nvSpPr>
          <p:cNvPr id="6" name="MC-Code" hidden="1">
            <a:extLst>
              <a:ext uri="{FF2B5EF4-FFF2-40B4-BE49-F238E27FC236}">
                <a16:creationId xmlns:a16="http://schemas.microsoft.com/office/drawing/2014/main" id="{A9D22067-217E-4454-8BD1-D1AD0CDAD010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296245553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2" pos="5579">
          <p15:clr>
            <a:srgbClr val="FBAE40"/>
          </p15:clr>
        </p15:guide>
        <p15:guide id="3" pos="3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- curve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"/>
          <p:cNvSpPr>
            <a:spLocks noGrp="1"/>
          </p:cNvSpPr>
          <p:nvPr>
            <p:ph type="pic" sz="quarter" idx="17" hasCustomPrompt="1"/>
          </p:nvPr>
        </p:nvSpPr>
        <p:spPr>
          <a:xfrm>
            <a:off x="1" y="2"/>
            <a:ext cx="4786408" cy="6276441"/>
          </a:xfrm>
          <a:custGeom>
            <a:avLst/>
            <a:gdLst>
              <a:gd name="connsiteX0" fmla="*/ 0 w 4156912"/>
              <a:gd name="connsiteY0" fmla="*/ 0 h 5453138"/>
              <a:gd name="connsiteX1" fmla="*/ 4156912 w 4156912"/>
              <a:gd name="connsiteY1" fmla="*/ 0 h 5453138"/>
              <a:gd name="connsiteX2" fmla="*/ 4156912 w 4156912"/>
              <a:gd name="connsiteY2" fmla="*/ 5453138 h 5453138"/>
              <a:gd name="connsiteX3" fmla="*/ 0 w 4156912"/>
              <a:gd name="connsiteY3" fmla="*/ 5453138 h 5453138"/>
              <a:gd name="connsiteX4" fmla="*/ 0 w 4156912"/>
              <a:gd name="connsiteY4" fmla="*/ 0 h 5453138"/>
              <a:gd name="connsiteX0" fmla="*/ 0 w 4156912"/>
              <a:gd name="connsiteY0" fmla="*/ 0 h 5453138"/>
              <a:gd name="connsiteX1" fmla="*/ 4156912 w 4156912"/>
              <a:gd name="connsiteY1" fmla="*/ 0 h 5453138"/>
              <a:gd name="connsiteX2" fmla="*/ 4156912 w 4156912"/>
              <a:gd name="connsiteY2" fmla="*/ 5453138 h 5453138"/>
              <a:gd name="connsiteX3" fmla="*/ 0 w 4156912"/>
              <a:gd name="connsiteY3" fmla="*/ 4953605 h 5453138"/>
              <a:gd name="connsiteX4" fmla="*/ 0 w 4156912"/>
              <a:gd name="connsiteY4" fmla="*/ 0 h 5453138"/>
              <a:gd name="connsiteX0" fmla="*/ 0 w 4156912"/>
              <a:gd name="connsiteY0" fmla="*/ 0 h 5453138"/>
              <a:gd name="connsiteX1" fmla="*/ 4156912 w 4156912"/>
              <a:gd name="connsiteY1" fmla="*/ 0 h 5453138"/>
              <a:gd name="connsiteX2" fmla="*/ 4156912 w 4156912"/>
              <a:gd name="connsiteY2" fmla="*/ 5453138 h 5453138"/>
              <a:gd name="connsiteX3" fmla="*/ 0 w 4156912"/>
              <a:gd name="connsiteY3" fmla="*/ 5258405 h 5453138"/>
              <a:gd name="connsiteX4" fmla="*/ 0 w 4156912"/>
              <a:gd name="connsiteY4" fmla="*/ 0 h 5453138"/>
              <a:gd name="connsiteX0" fmla="*/ 0 w 4157133"/>
              <a:gd name="connsiteY0" fmla="*/ 0 h 5453138"/>
              <a:gd name="connsiteX1" fmla="*/ 4156912 w 4157133"/>
              <a:gd name="connsiteY1" fmla="*/ 0 h 5453138"/>
              <a:gd name="connsiteX2" fmla="*/ 4157133 w 4157133"/>
              <a:gd name="connsiteY2" fmla="*/ 3564467 h 5453138"/>
              <a:gd name="connsiteX3" fmla="*/ 4156912 w 4157133"/>
              <a:gd name="connsiteY3" fmla="*/ 5453138 h 5453138"/>
              <a:gd name="connsiteX4" fmla="*/ 0 w 4157133"/>
              <a:gd name="connsiteY4" fmla="*/ 5258405 h 5453138"/>
              <a:gd name="connsiteX5" fmla="*/ 0 w 4157133"/>
              <a:gd name="connsiteY5" fmla="*/ 0 h 5453138"/>
              <a:gd name="connsiteX0" fmla="*/ 0 w 4157133"/>
              <a:gd name="connsiteY0" fmla="*/ 0 h 5461604"/>
              <a:gd name="connsiteX1" fmla="*/ 4156912 w 4157133"/>
              <a:gd name="connsiteY1" fmla="*/ 0 h 5461604"/>
              <a:gd name="connsiteX2" fmla="*/ 4157133 w 4157133"/>
              <a:gd name="connsiteY2" fmla="*/ 3564467 h 5461604"/>
              <a:gd name="connsiteX3" fmla="*/ 2937712 w 4157133"/>
              <a:gd name="connsiteY3" fmla="*/ 5461604 h 5461604"/>
              <a:gd name="connsiteX4" fmla="*/ 0 w 4157133"/>
              <a:gd name="connsiteY4" fmla="*/ 5258405 h 5461604"/>
              <a:gd name="connsiteX5" fmla="*/ 0 w 4157133"/>
              <a:gd name="connsiteY5" fmla="*/ 0 h 5461604"/>
              <a:gd name="connsiteX0" fmla="*/ 0 w 4165599"/>
              <a:gd name="connsiteY0" fmla="*/ 0 h 5461604"/>
              <a:gd name="connsiteX1" fmla="*/ 4156912 w 4165599"/>
              <a:gd name="connsiteY1" fmla="*/ 0 h 5461604"/>
              <a:gd name="connsiteX2" fmla="*/ 4165599 w 4165599"/>
              <a:gd name="connsiteY2" fmla="*/ 4385733 h 5461604"/>
              <a:gd name="connsiteX3" fmla="*/ 2937712 w 4165599"/>
              <a:gd name="connsiteY3" fmla="*/ 5461604 h 5461604"/>
              <a:gd name="connsiteX4" fmla="*/ 0 w 4165599"/>
              <a:gd name="connsiteY4" fmla="*/ 5258405 h 5461604"/>
              <a:gd name="connsiteX5" fmla="*/ 0 w 4165599"/>
              <a:gd name="connsiteY5" fmla="*/ 0 h 5461604"/>
              <a:gd name="connsiteX0" fmla="*/ 0 w 4165599"/>
              <a:gd name="connsiteY0" fmla="*/ 0 h 5461911"/>
              <a:gd name="connsiteX1" fmla="*/ 4156912 w 4165599"/>
              <a:gd name="connsiteY1" fmla="*/ 0 h 5461911"/>
              <a:gd name="connsiteX2" fmla="*/ 4165599 w 4165599"/>
              <a:gd name="connsiteY2" fmla="*/ 4385733 h 5461911"/>
              <a:gd name="connsiteX3" fmla="*/ 2937712 w 4165599"/>
              <a:gd name="connsiteY3" fmla="*/ 5461604 h 5461911"/>
              <a:gd name="connsiteX4" fmla="*/ 0 w 4165599"/>
              <a:gd name="connsiteY4" fmla="*/ 5258405 h 5461911"/>
              <a:gd name="connsiteX5" fmla="*/ 0 w 4165599"/>
              <a:gd name="connsiteY5" fmla="*/ 0 h 5461911"/>
              <a:gd name="connsiteX0" fmla="*/ 0 w 4165599"/>
              <a:gd name="connsiteY0" fmla="*/ 0 h 5462372"/>
              <a:gd name="connsiteX1" fmla="*/ 4156912 w 4165599"/>
              <a:gd name="connsiteY1" fmla="*/ 0 h 5462372"/>
              <a:gd name="connsiteX2" fmla="*/ 4165599 w 4165599"/>
              <a:gd name="connsiteY2" fmla="*/ 4385733 h 5462372"/>
              <a:gd name="connsiteX3" fmla="*/ 2937712 w 4165599"/>
              <a:gd name="connsiteY3" fmla="*/ 5461604 h 5462372"/>
              <a:gd name="connsiteX4" fmla="*/ 0 w 4165599"/>
              <a:gd name="connsiteY4" fmla="*/ 5258405 h 5462372"/>
              <a:gd name="connsiteX5" fmla="*/ 0 w 4165599"/>
              <a:gd name="connsiteY5" fmla="*/ 0 h 5462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65599" h="5462372">
                <a:moveTo>
                  <a:pt x="0" y="0"/>
                </a:moveTo>
                <a:lnTo>
                  <a:pt x="4156912" y="0"/>
                </a:lnTo>
                <a:cubicBezTo>
                  <a:pt x="4156986" y="1188156"/>
                  <a:pt x="4165525" y="3197577"/>
                  <a:pt x="4165599" y="4385733"/>
                </a:cubicBezTo>
                <a:cubicBezTo>
                  <a:pt x="4165525" y="5015290"/>
                  <a:pt x="3665919" y="5483981"/>
                  <a:pt x="2937712" y="5461604"/>
                </a:cubicBezTo>
                <a:lnTo>
                  <a:pt x="0" y="525840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algn="ctr">
              <a:defRPr baseline="0"/>
            </a:lvl1pPr>
          </a:lstStyle>
          <a:p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br>
              <a:rPr lang="en-US" noProof="0"/>
            </a:br>
            <a:r>
              <a:rPr lang="de-DE"/>
              <a:t>Place </a:t>
            </a:r>
            <a:r>
              <a:rPr lang="de-DE" err="1"/>
              <a:t>image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sp>
        <p:nvSpPr>
          <p:cNvPr id="15" name="Content Placeholder"/>
          <p:cNvSpPr>
            <a:spLocks noGrp="1"/>
          </p:cNvSpPr>
          <p:nvPr>
            <p:ph idx="1"/>
          </p:nvPr>
        </p:nvSpPr>
        <p:spPr>
          <a:xfrm>
            <a:off x="5362224" y="1888383"/>
            <a:ext cx="6446661" cy="4257792"/>
          </a:xfrm>
          <a:prstGeom prst="rect">
            <a:avLst/>
          </a:prstGeom>
        </p:spPr>
        <p:txBody>
          <a:bodyPr lIns="0" tIns="0" rIns="0"/>
          <a:lstStyle>
            <a:lvl1pPr marL="380981" indent="-380981">
              <a:spcAft>
                <a:spcPts val="800"/>
              </a:spcAft>
              <a:buClr>
                <a:schemeClr val="accent1"/>
              </a:buClr>
              <a:buFont typeface="Arial"/>
              <a:buChar char="•"/>
              <a:defRPr sz="2667">
                <a:solidFill>
                  <a:schemeClr val="tx2"/>
                </a:solidFill>
                <a:latin typeface="+mn-lt"/>
              </a:defRPr>
            </a:lvl1pPr>
            <a:lvl2pPr marL="836042" indent="-226473">
              <a:spcAft>
                <a:spcPts val="800"/>
              </a:spcAft>
              <a:buClr>
                <a:schemeClr val="tx1"/>
              </a:buClr>
              <a:defRPr sz="2133">
                <a:solidFill>
                  <a:schemeClr val="accent2"/>
                </a:solidFill>
                <a:latin typeface="+mn-lt"/>
              </a:defRPr>
            </a:lvl2pPr>
            <a:lvl3pPr marL="1445612" indent="-232822">
              <a:spcAft>
                <a:spcPts val="800"/>
              </a:spcAft>
              <a:buClr>
                <a:schemeClr val="tx1"/>
              </a:buClr>
              <a:defRPr>
                <a:solidFill>
                  <a:schemeClr val="accent2"/>
                </a:solidFill>
                <a:latin typeface="+mn-lt"/>
              </a:defRPr>
            </a:lvl3pPr>
            <a:lvl4pPr marL="2209690" indent="-380981"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+mn-lt"/>
              </a:defRPr>
            </a:lvl4pPr>
            <a:lvl5pPr>
              <a:defRPr>
                <a:solidFill>
                  <a:srgbClr val="7F7F7F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5363634" y="863016"/>
            <a:ext cx="6445252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Subject Title</a:t>
            </a:r>
          </a:p>
        </p:txBody>
      </p:sp>
      <p:sp>
        <p:nvSpPr>
          <p:cNvPr id="7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6" name="Confidential Statement">
            <a:extLst>
              <a:ext uri="{FF2B5EF4-FFF2-40B4-BE49-F238E27FC236}">
                <a16:creationId xmlns:a16="http://schemas.microsoft.com/office/drawing/2014/main" id="{08DAA2B0-9606-4456-B07A-90F1F90934FB}"/>
              </a:ext>
            </a:extLst>
          </p:cNvPr>
          <p:cNvSpPr txBox="1"/>
          <p:nvPr userDrawn="1"/>
        </p:nvSpPr>
        <p:spPr>
          <a:xfrm>
            <a:off x="8733453" y="13887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endParaRPr lang="en-US" sz="800" cap="none">
              <a:solidFill>
                <a:schemeClr val="tx2"/>
              </a:solidFill>
            </a:endParaRPr>
          </a:p>
        </p:txBody>
      </p:sp>
      <p:sp>
        <p:nvSpPr>
          <p:cNvPr id="8" name="MC-Code" hidden="1">
            <a:extLst>
              <a:ext uri="{FF2B5EF4-FFF2-40B4-BE49-F238E27FC236}">
                <a16:creationId xmlns:a16="http://schemas.microsoft.com/office/drawing/2014/main" id="{78CE57EE-76F3-48AB-A4B2-0717770B3038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247315087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3" pos="2534">
          <p15:clr>
            <a:srgbClr val="FBAE40"/>
          </p15:clr>
        </p15:guide>
        <p15:guide id="4" pos="5579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ottom Blue Bar"/>
          <p:cNvSpPr/>
          <p:nvPr/>
        </p:nvSpPr>
        <p:spPr>
          <a:xfrm>
            <a:off x="0" y="6175888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accent1"/>
              </a:solidFill>
            </a:endParaRPr>
          </a:p>
        </p:txBody>
      </p:sp>
      <p:pic>
        <p:nvPicPr>
          <p:cNvPr id="10" name="Logo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6402" y="6430016"/>
            <a:ext cx="1579577" cy="236937"/>
          </a:xfrm>
          <a:prstGeom prst="rect">
            <a:avLst/>
          </a:prstGeom>
        </p:spPr>
      </p:pic>
      <p:sp>
        <p:nvSpPr>
          <p:cNvPr id="11" name="Slide Number Placeholder"/>
          <p:cNvSpPr txBox="1">
            <a:spLocks/>
          </p:cNvSpPr>
          <p:nvPr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8" name="Content Placeholder"/>
          <p:cNvSpPr>
            <a:spLocks noGrp="1"/>
          </p:cNvSpPr>
          <p:nvPr>
            <p:ph idx="1" hasCustomPrompt="1"/>
          </p:nvPr>
        </p:nvSpPr>
        <p:spPr>
          <a:xfrm>
            <a:off x="745069" y="1845740"/>
            <a:ext cx="11063817" cy="4024485"/>
          </a:xfrm>
          <a:prstGeom prst="rect">
            <a:avLst/>
          </a:prstGeom>
        </p:spPr>
        <p:txBody>
          <a:bodyPr/>
          <a:lstStyle>
            <a:lvl1pPr marL="0" marR="0" indent="0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chemeClr val="tx1"/>
              </a:buClr>
              <a:buSzTx/>
              <a:buFont typeface="+mj-lt"/>
              <a:buNone/>
              <a:tabLst/>
              <a:defRPr sz="1333" b="0" baseline="0">
                <a:solidFill>
                  <a:schemeClr val="tx1"/>
                </a:solidFill>
              </a:defRPr>
            </a:lvl1pPr>
            <a:lvl2pPr marL="615919" indent="-306903">
              <a:defRPr sz="2667"/>
            </a:lvl2pPr>
            <a:lvl3pPr marL="1073097" indent="-309019">
              <a:defRPr sz="2667"/>
            </a:lvl3pPr>
            <a:lvl4pPr marL="1530274" indent="-311135">
              <a:buFont typeface="Arial" pitchFamily="34" charset="0"/>
              <a:buChar char="•"/>
              <a:defRPr/>
            </a:lvl4pPr>
            <a:lvl5pPr marL="1985334" indent="-311135">
              <a:defRPr/>
            </a:lvl5pPr>
          </a:lstStyle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333" b="0" i="0" u="none" strike="noStrike" kern="0" cap="none" spc="0" normalizeH="0" baseline="0" noProof="0">
                <a:ln>
                  <a:noFill/>
                </a:ln>
                <a:solidFill>
                  <a:srgbClr val="374673"/>
                </a:solidFill>
                <a:effectLst/>
                <a:uLnTx/>
                <a:uFillTx/>
                <a:latin typeface="+mn-lt"/>
                <a:ea typeface="ＭＳ Ｐゴシック"/>
              </a:rPr>
              <a:t>Click to add references. Use reference page when the number of on-slide references exceeds two OR when the presentation content will only be used in a “locked” format, e.g. PDF or digital loop.</a:t>
            </a: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endParaRPr kumimoji="0" lang="en-US" sz="1333" b="0" i="0" u="none" strike="noStrike" kern="0" cap="none" spc="0" normalizeH="0" baseline="0" noProof="0">
              <a:ln>
                <a:noFill/>
              </a:ln>
              <a:solidFill>
                <a:srgbClr val="374673"/>
              </a:solidFill>
              <a:effectLst/>
              <a:uLnTx/>
              <a:uFillTx/>
              <a:latin typeface="+mn-lt"/>
              <a:ea typeface="ＭＳ Ｐゴシック"/>
            </a:endParaRPr>
          </a:p>
          <a:p>
            <a:pPr marL="304784" marR="0" lvl="0" indent="-304784" algn="l" defTabSz="121914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667"/>
              </a:spcAft>
              <a:buClr>
                <a:srgbClr val="374673"/>
              </a:buClr>
              <a:buSzTx/>
              <a:buFont typeface="+mj-lt"/>
              <a:buAutoNum type="arabicPeriod"/>
              <a:tabLst/>
              <a:defRPr/>
            </a:pPr>
            <a:endParaRPr kumimoji="0" lang="en-US" sz="1333" b="0" i="0" u="none" strike="noStrike" kern="0" cap="none" spc="0" normalizeH="0" baseline="0" noProof="0">
              <a:ln>
                <a:noFill/>
              </a:ln>
              <a:solidFill>
                <a:srgbClr val="374673"/>
              </a:solidFill>
              <a:effectLst/>
              <a:uLnTx/>
              <a:uFillTx/>
              <a:latin typeface="+mn-lt"/>
              <a:ea typeface="ＭＳ Ｐゴシック"/>
            </a:endParaRPr>
          </a:p>
        </p:txBody>
      </p:sp>
      <p:sp>
        <p:nvSpPr>
          <p:cNvPr id="7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745067" y="863016"/>
            <a:ext cx="6203872" cy="826757"/>
          </a:xfrm>
          <a:prstGeom prst="rect">
            <a:avLst/>
          </a:prstGeom>
        </p:spPr>
        <p:txBody>
          <a:bodyPr wrap="square" lIns="0" tIns="46800" rIns="0" anchor="b" anchorCtr="0">
            <a:noAutofit/>
          </a:bodyPr>
          <a:lstStyle>
            <a:lvl1pPr>
              <a:lnSpc>
                <a:spcPts val="4533"/>
              </a:lnSpc>
              <a:defRPr sz="3200" b="1" i="1" spc="0" baseline="0">
                <a:solidFill>
                  <a:schemeClr val="tx1"/>
                </a:solidFill>
                <a:effectLst/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References</a:t>
            </a:r>
          </a:p>
        </p:txBody>
      </p:sp>
      <p:sp>
        <p:nvSpPr>
          <p:cNvPr id="13" name="MC-Code" hidden="1"/>
          <p:cNvSpPr txBox="1"/>
          <p:nvPr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12" name="Bottom Blue Bar">
            <a:extLst>
              <a:ext uri="{FF2B5EF4-FFF2-40B4-BE49-F238E27FC236}">
                <a16:creationId xmlns:a16="http://schemas.microsoft.com/office/drawing/2014/main" id="{6576E344-D033-4FD8-A615-A071E053495C}"/>
              </a:ext>
            </a:extLst>
          </p:cNvPr>
          <p:cNvSpPr/>
          <p:nvPr userDrawn="1"/>
        </p:nvSpPr>
        <p:spPr>
          <a:xfrm>
            <a:off x="0" y="6175887"/>
            <a:ext cx="12192005" cy="70392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accent1"/>
              </a:solidFill>
            </a:endParaRPr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C259E0E1-CB7A-498B-8ACD-D2DCFAADC66E}"/>
              </a:ext>
            </a:extLst>
          </p:cNvPr>
          <p:cNvSpPr txBox="1">
            <a:spLocks/>
          </p:cNvSpPr>
          <p:nvPr userDrawn="1"/>
        </p:nvSpPr>
        <p:spPr>
          <a:xfrm>
            <a:off x="-5" y="6175887"/>
            <a:ext cx="488672" cy="737792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3CD47ED-652C-8448-8F53-BBD5B8B34F6B}" type="slidenum">
              <a:rPr lang="en-US" sz="1200" smtClean="0">
                <a:solidFill>
                  <a:schemeClr val="bg1">
                    <a:alpha val="40000"/>
                  </a:schemeClr>
                </a:solidFill>
                <a:latin typeface="+mn-lt"/>
              </a:rPr>
              <a:pPr algn="r"/>
              <a:t>‹N›</a:t>
            </a:fld>
            <a:endParaRPr lang="en-US" sz="1200">
              <a:solidFill>
                <a:schemeClr val="bg1">
                  <a:alpha val="40000"/>
                </a:schemeClr>
              </a:solidFill>
              <a:latin typeface="+mn-lt"/>
            </a:endParaRPr>
          </a:p>
        </p:txBody>
      </p:sp>
      <p:sp>
        <p:nvSpPr>
          <p:cNvPr id="16" name="Confidential Statement">
            <a:extLst>
              <a:ext uri="{FF2B5EF4-FFF2-40B4-BE49-F238E27FC236}">
                <a16:creationId xmlns:a16="http://schemas.microsoft.com/office/drawing/2014/main" id="{A88E9233-ADEF-4BE1-9492-9EAA95209500}"/>
              </a:ext>
            </a:extLst>
          </p:cNvPr>
          <p:cNvSpPr txBox="1"/>
          <p:nvPr userDrawn="1"/>
        </p:nvSpPr>
        <p:spPr>
          <a:xfrm>
            <a:off x="8733453" y="13887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endParaRPr lang="en-US" sz="800" cap="none">
              <a:solidFill>
                <a:schemeClr val="tx2"/>
              </a:solidFill>
            </a:endParaRPr>
          </a:p>
        </p:txBody>
      </p:sp>
      <p:sp>
        <p:nvSpPr>
          <p:cNvPr id="17" name="MC-Code" hidden="1">
            <a:extLst>
              <a:ext uri="{FF2B5EF4-FFF2-40B4-BE49-F238E27FC236}">
                <a16:creationId xmlns:a16="http://schemas.microsoft.com/office/drawing/2014/main" id="{CD154C19-2974-4A28-86A0-0E6FC72E31F8}"/>
              </a:ext>
            </a:extLst>
          </p:cNvPr>
          <p:cNvSpPr txBox="1"/>
          <p:nvPr userDrawn="1"/>
        </p:nvSpPr>
        <p:spPr>
          <a:xfrm>
            <a:off x="8733453" y="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pic>
        <p:nvPicPr>
          <p:cNvPr id="2" name="Picture 1" descr="A black and blue text&#10;&#10;AI-generated content may be incorrect.">
            <a:extLst>
              <a:ext uri="{FF2B5EF4-FFF2-40B4-BE49-F238E27FC236}">
                <a16:creationId xmlns:a16="http://schemas.microsoft.com/office/drawing/2014/main" id="{86DE74A6-3403-232F-673B-CDF8A8ECA6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650" y="6202905"/>
            <a:ext cx="3602743" cy="54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343987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3" pos="352">
          <p15:clr>
            <a:srgbClr val="FBAE40"/>
          </p15:clr>
        </p15:guide>
        <p15:guide id="4" pos="5579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Page Blue - PMS 3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ain Picture" descr="cover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3040"/>
            <a:ext cx="12192000" cy="4318000"/>
          </a:xfrm>
          <a:prstGeom prst="rect">
            <a:avLst/>
          </a:prstGeom>
        </p:spPr>
      </p:pic>
      <p:sp>
        <p:nvSpPr>
          <p:cNvPr id="14" name="Color Element"/>
          <p:cNvSpPr/>
          <p:nvPr userDrawn="1"/>
        </p:nvSpPr>
        <p:spPr>
          <a:xfrm>
            <a:off x="0" y="3786841"/>
            <a:ext cx="12217211" cy="2568257"/>
          </a:xfrm>
          <a:prstGeom prst="rect">
            <a:avLst/>
          </a:prstGeom>
          <a:solidFill>
            <a:srgbClr val="AE12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Curve Overlay"/>
          <p:cNvSpPr/>
          <p:nvPr userDrawn="1"/>
        </p:nvSpPr>
        <p:spPr>
          <a:xfrm>
            <a:off x="-30567" y="5066745"/>
            <a:ext cx="12259849" cy="1821864"/>
          </a:xfrm>
          <a:custGeom>
            <a:avLst/>
            <a:gdLst>
              <a:gd name="connsiteX0" fmla="*/ 0 w 9163878"/>
              <a:gd name="connsiteY0" fmla="*/ 1967948 h 1967948"/>
              <a:gd name="connsiteX1" fmla="*/ 9163878 w 9163878"/>
              <a:gd name="connsiteY1" fmla="*/ 1967948 h 1967948"/>
              <a:gd name="connsiteX2" fmla="*/ 9163878 w 9163878"/>
              <a:gd name="connsiteY2" fmla="*/ 0 h 1967948"/>
              <a:gd name="connsiteX3" fmla="*/ 0 w 9163878"/>
              <a:gd name="connsiteY3" fmla="*/ 616226 h 1967948"/>
              <a:gd name="connsiteX4" fmla="*/ 0 w 9163878"/>
              <a:gd name="connsiteY4" fmla="*/ 1967948 h 1967948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26974 h 2126974"/>
              <a:gd name="connsiteX1" fmla="*/ 9163878 w 9163878"/>
              <a:gd name="connsiteY1" fmla="*/ 2126974 h 2126974"/>
              <a:gd name="connsiteX2" fmla="*/ 9163878 w 9163878"/>
              <a:gd name="connsiteY2" fmla="*/ 159026 h 2126974"/>
              <a:gd name="connsiteX3" fmla="*/ 19878 w 9163878"/>
              <a:gd name="connsiteY3" fmla="*/ 0 h 2126974"/>
              <a:gd name="connsiteX4" fmla="*/ 0 w 9163878"/>
              <a:gd name="connsiteY4" fmla="*/ 2126974 h 2126974"/>
              <a:gd name="connsiteX0" fmla="*/ 0 w 9163878"/>
              <a:gd name="connsiteY0" fmla="*/ 2168546 h 2168546"/>
              <a:gd name="connsiteX1" fmla="*/ 9163878 w 9163878"/>
              <a:gd name="connsiteY1" fmla="*/ 2168546 h 2168546"/>
              <a:gd name="connsiteX2" fmla="*/ 9163878 w 9163878"/>
              <a:gd name="connsiteY2" fmla="*/ 200598 h 2168546"/>
              <a:gd name="connsiteX3" fmla="*/ 1948069 w 9163878"/>
              <a:gd name="connsiteY3" fmla="*/ 717433 h 2168546"/>
              <a:gd name="connsiteX4" fmla="*/ 19878 w 9163878"/>
              <a:gd name="connsiteY4" fmla="*/ 41572 h 2168546"/>
              <a:gd name="connsiteX5" fmla="*/ 0 w 9163878"/>
              <a:gd name="connsiteY5" fmla="*/ 2168546 h 2168546"/>
              <a:gd name="connsiteX0" fmla="*/ 0 w 9163878"/>
              <a:gd name="connsiteY0" fmla="*/ 2122051 h 2122051"/>
              <a:gd name="connsiteX1" fmla="*/ 9163878 w 9163878"/>
              <a:gd name="connsiteY1" fmla="*/ 2122051 h 2122051"/>
              <a:gd name="connsiteX2" fmla="*/ 9163878 w 9163878"/>
              <a:gd name="connsiteY2" fmla="*/ 154103 h 2122051"/>
              <a:gd name="connsiteX3" fmla="*/ 1948069 w 9163878"/>
              <a:gd name="connsiteY3" fmla="*/ 670938 h 2122051"/>
              <a:gd name="connsiteX4" fmla="*/ 19878 w 9163878"/>
              <a:gd name="connsiteY4" fmla="*/ 43568 h 2122051"/>
              <a:gd name="connsiteX5" fmla="*/ 0 w 9163878"/>
              <a:gd name="connsiteY5" fmla="*/ 2122051 h 2122051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948069 w 9163878"/>
              <a:gd name="connsiteY3" fmla="*/ 627370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0 w 9163878"/>
              <a:gd name="connsiteY0" fmla="*/ 2078483 h 2078483"/>
              <a:gd name="connsiteX1" fmla="*/ 9163878 w 9163878"/>
              <a:gd name="connsiteY1" fmla="*/ 2078483 h 2078483"/>
              <a:gd name="connsiteX2" fmla="*/ 9163878 w 9163878"/>
              <a:gd name="connsiteY2" fmla="*/ 110535 h 2078483"/>
              <a:gd name="connsiteX3" fmla="*/ 1733324 w 9163878"/>
              <a:gd name="connsiteY3" fmla="*/ 613516 h 2078483"/>
              <a:gd name="connsiteX4" fmla="*/ 19878 w 9163878"/>
              <a:gd name="connsiteY4" fmla="*/ 0 h 2078483"/>
              <a:gd name="connsiteX5" fmla="*/ 0 w 9163878"/>
              <a:gd name="connsiteY5" fmla="*/ 2078483 h 2078483"/>
              <a:gd name="connsiteX0" fmla="*/ 41082 w 9204960"/>
              <a:gd name="connsiteY0" fmla="*/ 2083563 h 2083563"/>
              <a:gd name="connsiteX1" fmla="*/ 9204960 w 9204960"/>
              <a:gd name="connsiteY1" fmla="*/ 2083563 h 2083563"/>
              <a:gd name="connsiteX2" fmla="*/ 9204960 w 9204960"/>
              <a:gd name="connsiteY2" fmla="*/ 115615 h 2083563"/>
              <a:gd name="connsiteX3" fmla="*/ 1774406 w 9204960"/>
              <a:gd name="connsiteY3" fmla="*/ 618596 h 2083563"/>
              <a:gd name="connsiteX4" fmla="*/ 0 w 9204960"/>
              <a:gd name="connsiteY4" fmla="*/ 0 h 2083563"/>
              <a:gd name="connsiteX5" fmla="*/ 41082 w 9204960"/>
              <a:gd name="connsiteY5" fmla="*/ 2083563 h 2083563"/>
              <a:gd name="connsiteX0" fmla="*/ 0 w 9163878"/>
              <a:gd name="connsiteY0" fmla="*/ 2088643 h 2088643"/>
              <a:gd name="connsiteX1" fmla="*/ 9163878 w 9163878"/>
              <a:gd name="connsiteY1" fmla="*/ 2088643 h 2088643"/>
              <a:gd name="connsiteX2" fmla="*/ 9163878 w 9163878"/>
              <a:gd name="connsiteY2" fmla="*/ 120695 h 2088643"/>
              <a:gd name="connsiteX3" fmla="*/ 1733324 w 9163878"/>
              <a:gd name="connsiteY3" fmla="*/ 623676 h 2088643"/>
              <a:gd name="connsiteX4" fmla="*/ 9718 w 9163878"/>
              <a:gd name="connsiteY4" fmla="*/ 0 h 2088643"/>
              <a:gd name="connsiteX5" fmla="*/ 0 w 9163878"/>
              <a:gd name="connsiteY5" fmla="*/ 2088643 h 2088643"/>
              <a:gd name="connsiteX0" fmla="*/ 0 w 9158798"/>
              <a:gd name="connsiteY0" fmla="*/ 2144523 h 2144523"/>
              <a:gd name="connsiteX1" fmla="*/ 9158798 w 9158798"/>
              <a:gd name="connsiteY1" fmla="*/ 208864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144523 h 2144523"/>
              <a:gd name="connsiteX1" fmla="*/ 9153718 w 9158798"/>
              <a:gd name="connsiteY1" fmla="*/ 2119123 h 2144523"/>
              <a:gd name="connsiteX2" fmla="*/ 9158798 w 9158798"/>
              <a:gd name="connsiteY2" fmla="*/ 120695 h 2144523"/>
              <a:gd name="connsiteX3" fmla="*/ 1728244 w 9158798"/>
              <a:gd name="connsiteY3" fmla="*/ 623676 h 2144523"/>
              <a:gd name="connsiteX4" fmla="*/ 4638 w 9158798"/>
              <a:gd name="connsiteY4" fmla="*/ 0 h 2144523"/>
              <a:gd name="connsiteX5" fmla="*/ 0 w 9158798"/>
              <a:gd name="connsiteY5" fmla="*/ 2144523 h 2144523"/>
              <a:gd name="connsiteX0" fmla="*/ 0 w 9158798"/>
              <a:gd name="connsiteY0" fmla="*/ 2098803 h 2119123"/>
              <a:gd name="connsiteX1" fmla="*/ 9153718 w 9158798"/>
              <a:gd name="connsiteY1" fmla="*/ 2119123 h 2119123"/>
              <a:gd name="connsiteX2" fmla="*/ 9158798 w 9158798"/>
              <a:gd name="connsiteY2" fmla="*/ 120695 h 2119123"/>
              <a:gd name="connsiteX3" fmla="*/ 1728244 w 9158798"/>
              <a:gd name="connsiteY3" fmla="*/ 623676 h 2119123"/>
              <a:gd name="connsiteX4" fmla="*/ 4638 w 9158798"/>
              <a:gd name="connsiteY4" fmla="*/ 0 h 2119123"/>
              <a:gd name="connsiteX5" fmla="*/ 0 w 9158798"/>
              <a:gd name="connsiteY5" fmla="*/ 2098803 h 2119123"/>
              <a:gd name="connsiteX0" fmla="*/ 0 w 9159286"/>
              <a:gd name="connsiteY0" fmla="*/ 2098803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98803 h 2108963"/>
              <a:gd name="connsiteX0" fmla="*/ 0 w 9159286"/>
              <a:gd name="connsiteY0" fmla="*/ 2027781 h 2108963"/>
              <a:gd name="connsiteX1" fmla="*/ 9158798 w 9159286"/>
              <a:gd name="connsiteY1" fmla="*/ 2108963 h 2108963"/>
              <a:gd name="connsiteX2" fmla="*/ 9158798 w 9159286"/>
              <a:gd name="connsiteY2" fmla="*/ 120695 h 2108963"/>
              <a:gd name="connsiteX3" fmla="*/ 1728244 w 9159286"/>
              <a:gd name="connsiteY3" fmla="*/ 623676 h 2108963"/>
              <a:gd name="connsiteX4" fmla="*/ 4638 w 9159286"/>
              <a:gd name="connsiteY4" fmla="*/ 0 h 2108963"/>
              <a:gd name="connsiteX5" fmla="*/ 0 w 9159286"/>
              <a:gd name="connsiteY5" fmla="*/ 2027781 h 2108963"/>
              <a:gd name="connsiteX0" fmla="*/ 0 w 9159286"/>
              <a:gd name="connsiteY0" fmla="*/ 2027781 h 2029063"/>
              <a:gd name="connsiteX1" fmla="*/ 9158798 w 9159286"/>
              <a:gd name="connsiteY1" fmla="*/ 2029063 h 2029063"/>
              <a:gd name="connsiteX2" fmla="*/ 9158798 w 9159286"/>
              <a:gd name="connsiteY2" fmla="*/ 120695 h 2029063"/>
              <a:gd name="connsiteX3" fmla="*/ 1728244 w 9159286"/>
              <a:gd name="connsiteY3" fmla="*/ 623676 h 2029063"/>
              <a:gd name="connsiteX4" fmla="*/ 4638 w 9159286"/>
              <a:gd name="connsiteY4" fmla="*/ 0 h 2029063"/>
              <a:gd name="connsiteX5" fmla="*/ 0 w 9159286"/>
              <a:gd name="connsiteY5" fmla="*/ 2027781 h 2029063"/>
              <a:gd name="connsiteX0" fmla="*/ 0 w 9159286"/>
              <a:gd name="connsiteY0" fmla="*/ 1907086 h 1908368"/>
              <a:gd name="connsiteX1" fmla="*/ 9158798 w 9159286"/>
              <a:gd name="connsiteY1" fmla="*/ 1908368 h 1908368"/>
              <a:gd name="connsiteX2" fmla="*/ 9158798 w 9159286"/>
              <a:gd name="connsiteY2" fmla="*/ 0 h 1908368"/>
              <a:gd name="connsiteX3" fmla="*/ 1728244 w 9159286"/>
              <a:gd name="connsiteY3" fmla="*/ 502981 h 1908368"/>
              <a:gd name="connsiteX4" fmla="*/ 11654 w 9159286"/>
              <a:gd name="connsiteY4" fmla="*/ 524847 h 1908368"/>
              <a:gd name="connsiteX5" fmla="*/ 0 w 9159286"/>
              <a:gd name="connsiteY5" fmla="*/ 1907086 h 1908368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41814 h 2043096"/>
              <a:gd name="connsiteX1" fmla="*/ 9158798 w 9159286"/>
              <a:gd name="connsiteY1" fmla="*/ 2043096 h 2043096"/>
              <a:gd name="connsiteX2" fmla="*/ 9158798 w 9159286"/>
              <a:gd name="connsiteY2" fmla="*/ 134728 h 2043096"/>
              <a:gd name="connsiteX3" fmla="*/ 1728244 w 9159286"/>
              <a:gd name="connsiteY3" fmla="*/ 637709 h 2043096"/>
              <a:gd name="connsiteX4" fmla="*/ 11654 w 9159286"/>
              <a:gd name="connsiteY4" fmla="*/ 0 h 2043096"/>
              <a:gd name="connsiteX5" fmla="*/ 0 w 9159286"/>
              <a:gd name="connsiteY5" fmla="*/ 2041814 h 2043096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728244 w 9159286"/>
              <a:gd name="connsiteY3" fmla="*/ 630692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9286"/>
              <a:gd name="connsiteY0" fmla="*/ 2034797 h 2036079"/>
              <a:gd name="connsiteX1" fmla="*/ 9158798 w 9159286"/>
              <a:gd name="connsiteY1" fmla="*/ 2036079 h 2036079"/>
              <a:gd name="connsiteX2" fmla="*/ 9158798 w 9159286"/>
              <a:gd name="connsiteY2" fmla="*/ 127711 h 2036079"/>
              <a:gd name="connsiteX3" fmla="*/ 1047662 w 9159286"/>
              <a:gd name="connsiteY3" fmla="*/ 602625 h 2036079"/>
              <a:gd name="connsiteX4" fmla="*/ 4637 w 9159286"/>
              <a:gd name="connsiteY4" fmla="*/ 0 h 2036079"/>
              <a:gd name="connsiteX5" fmla="*/ 0 w 9159286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203479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2034797 h 2036079"/>
              <a:gd name="connsiteX0" fmla="*/ 0 w 9158914"/>
              <a:gd name="connsiteY0" fmla="*/ 1812547 h 2036079"/>
              <a:gd name="connsiteX1" fmla="*/ 9158798 w 9158914"/>
              <a:gd name="connsiteY1" fmla="*/ 2036079 h 2036079"/>
              <a:gd name="connsiteX2" fmla="*/ 9144765 w 9158914"/>
              <a:gd name="connsiteY2" fmla="*/ 64560 h 2036079"/>
              <a:gd name="connsiteX3" fmla="*/ 1047662 w 9158914"/>
              <a:gd name="connsiteY3" fmla="*/ 602625 h 2036079"/>
              <a:gd name="connsiteX4" fmla="*/ 4637 w 9158914"/>
              <a:gd name="connsiteY4" fmla="*/ 0 h 2036079"/>
              <a:gd name="connsiteX5" fmla="*/ 0 w 9158914"/>
              <a:gd name="connsiteY5" fmla="*/ 1812547 h 2036079"/>
              <a:gd name="connsiteX0" fmla="*/ 0 w 9169454"/>
              <a:gd name="connsiteY0" fmla="*/ 1812547 h 1813829"/>
              <a:gd name="connsiteX1" fmla="*/ 9169381 w 9169454"/>
              <a:gd name="connsiteY1" fmla="*/ 1813829 h 1813829"/>
              <a:gd name="connsiteX2" fmla="*/ 9144765 w 9169454"/>
              <a:gd name="connsiteY2" fmla="*/ 64560 h 1813829"/>
              <a:gd name="connsiteX3" fmla="*/ 1047662 w 9169454"/>
              <a:gd name="connsiteY3" fmla="*/ 602625 h 1813829"/>
              <a:gd name="connsiteX4" fmla="*/ 4637 w 9169454"/>
              <a:gd name="connsiteY4" fmla="*/ 0 h 1813829"/>
              <a:gd name="connsiteX5" fmla="*/ 0 w 9169454"/>
              <a:gd name="connsiteY5" fmla="*/ 1812547 h 1813829"/>
              <a:gd name="connsiteX0" fmla="*/ 0 w 9144765"/>
              <a:gd name="connsiteY0" fmla="*/ 1812547 h 1812547"/>
              <a:gd name="connsiteX1" fmla="*/ 9143981 w 9144765"/>
              <a:gd name="connsiteY1" fmla="*/ 1729163 h 1812547"/>
              <a:gd name="connsiteX2" fmla="*/ 9144765 w 9144765"/>
              <a:gd name="connsiteY2" fmla="*/ 64560 h 1812547"/>
              <a:gd name="connsiteX3" fmla="*/ 1047662 w 9144765"/>
              <a:gd name="connsiteY3" fmla="*/ 602625 h 1812547"/>
              <a:gd name="connsiteX4" fmla="*/ 4637 w 9144765"/>
              <a:gd name="connsiteY4" fmla="*/ 0 h 1812547"/>
              <a:gd name="connsiteX5" fmla="*/ 0 w 9144765"/>
              <a:gd name="connsiteY5" fmla="*/ 1812547 h 1812547"/>
              <a:gd name="connsiteX0" fmla="*/ 0 w 9144765"/>
              <a:gd name="connsiteY0" fmla="*/ 1812547 h 1812547"/>
              <a:gd name="connsiteX1" fmla="*/ 9135515 w 9144765"/>
              <a:gd name="connsiteY1" fmla="*/ 1805363 h 1812547"/>
              <a:gd name="connsiteX2" fmla="*/ 9144765 w 9144765"/>
              <a:gd name="connsiteY2" fmla="*/ 64560 h 1812547"/>
              <a:gd name="connsiteX3" fmla="*/ 1047662 w 9144765"/>
              <a:gd name="connsiteY3" fmla="*/ 602625 h 1812547"/>
              <a:gd name="connsiteX4" fmla="*/ 4637 w 9144765"/>
              <a:gd name="connsiteY4" fmla="*/ 0 h 1812547"/>
              <a:gd name="connsiteX5" fmla="*/ 0 w 9144765"/>
              <a:gd name="connsiteY5" fmla="*/ 1812547 h 1812547"/>
              <a:gd name="connsiteX0" fmla="*/ 0 w 9171979"/>
              <a:gd name="connsiteY0" fmla="*/ 1812547 h 1812547"/>
              <a:gd name="connsiteX1" fmla="*/ 9135515 w 9171979"/>
              <a:gd name="connsiteY1" fmla="*/ 1805363 h 1812547"/>
              <a:gd name="connsiteX2" fmla="*/ 9171979 w 9171979"/>
              <a:gd name="connsiteY2" fmla="*/ 64560 h 1812547"/>
              <a:gd name="connsiteX3" fmla="*/ 1047662 w 9171979"/>
              <a:gd name="connsiteY3" fmla="*/ 602625 h 1812547"/>
              <a:gd name="connsiteX4" fmla="*/ 4637 w 9171979"/>
              <a:gd name="connsiteY4" fmla="*/ 0 h 1812547"/>
              <a:gd name="connsiteX5" fmla="*/ 0 w 9171979"/>
              <a:gd name="connsiteY5" fmla="*/ 1812547 h 1812547"/>
              <a:gd name="connsiteX0" fmla="*/ 0 w 9171979"/>
              <a:gd name="connsiteY0" fmla="*/ 1812547 h 1812547"/>
              <a:gd name="connsiteX1" fmla="*/ 9153658 w 9171979"/>
              <a:gd name="connsiteY1" fmla="*/ 1796292 h 1812547"/>
              <a:gd name="connsiteX2" fmla="*/ 9171979 w 9171979"/>
              <a:gd name="connsiteY2" fmla="*/ 64560 h 1812547"/>
              <a:gd name="connsiteX3" fmla="*/ 1047662 w 9171979"/>
              <a:gd name="connsiteY3" fmla="*/ 602625 h 1812547"/>
              <a:gd name="connsiteX4" fmla="*/ 4637 w 9171979"/>
              <a:gd name="connsiteY4" fmla="*/ 0 h 1812547"/>
              <a:gd name="connsiteX5" fmla="*/ 0 w 9171979"/>
              <a:gd name="connsiteY5" fmla="*/ 1812547 h 1812547"/>
              <a:gd name="connsiteX0" fmla="*/ 0 w 9171979"/>
              <a:gd name="connsiteY0" fmla="*/ 1812547 h 1812547"/>
              <a:gd name="connsiteX1" fmla="*/ 9153658 w 9171979"/>
              <a:gd name="connsiteY1" fmla="*/ 1805363 h 1812547"/>
              <a:gd name="connsiteX2" fmla="*/ 9171979 w 9171979"/>
              <a:gd name="connsiteY2" fmla="*/ 64560 h 1812547"/>
              <a:gd name="connsiteX3" fmla="*/ 1047662 w 9171979"/>
              <a:gd name="connsiteY3" fmla="*/ 602625 h 1812547"/>
              <a:gd name="connsiteX4" fmla="*/ 4637 w 9171979"/>
              <a:gd name="connsiteY4" fmla="*/ 0 h 1812547"/>
              <a:gd name="connsiteX5" fmla="*/ 0 w 9171979"/>
              <a:gd name="connsiteY5" fmla="*/ 1812547 h 1812547"/>
              <a:gd name="connsiteX0" fmla="*/ 0 w 9172310"/>
              <a:gd name="connsiteY0" fmla="*/ 1812547 h 1812547"/>
              <a:gd name="connsiteX1" fmla="*/ 9171800 w 9172310"/>
              <a:gd name="connsiteY1" fmla="*/ 1805363 h 1812547"/>
              <a:gd name="connsiteX2" fmla="*/ 9171979 w 9172310"/>
              <a:gd name="connsiteY2" fmla="*/ 64560 h 1812547"/>
              <a:gd name="connsiteX3" fmla="*/ 1047662 w 9172310"/>
              <a:gd name="connsiteY3" fmla="*/ 602625 h 1812547"/>
              <a:gd name="connsiteX4" fmla="*/ 4637 w 9172310"/>
              <a:gd name="connsiteY4" fmla="*/ 0 h 1812547"/>
              <a:gd name="connsiteX5" fmla="*/ 0 w 9172310"/>
              <a:gd name="connsiteY5" fmla="*/ 1812547 h 1812547"/>
              <a:gd name="connsiteX0" fmla="*/ 0 w 9172310"/>
              <a:gd name="connsiteY0" fmla="*/ 1812547 h 1812547"/>
              <a:gd name="connsiteX1" fmla="*/ 9171800 w 9172310"/>
              <a:gd name="connsiteY1" fmla="*/ 1805363 h 1812547"/>
              <a:gd name="connsiteX2" fmla="*/ 9171979 w 9172310"/>
              <a:gd name="connsiteY2" fmla="*/ 64560 h 1812547"/>
              <a:gd name="connsiteX3" fmla="*/ 1047662 w 9172310"/>
              <a:gd name="connsiteY3" fmla="*/ 602625 h 1812547"/>
              <a:gd name="connsiteX4" fmla="*/ 4637 w 9172310"/>
              <a:gd name="connsiteY4" fmla="*/ 0 h 1812547"/>
              <a:gd name="connsiteX5" fmla="*/ 0 w 9172310"/>
              <a:gd name="connsiteY5" fmla="*/ 1812547 h 1812547"/>
              <a:gd name="connsiteX0" fmla="*/ 0 w 9172310"/>
              <a:gd name="connsiteY0" fmla="*/ 1839761 h 1839761"/>
              <a:gd name="connsiteX1" fmla="*/ 9171800 w 9172310"/>
              <a:gd name="connsiteY1" fmla="*/ 1805363 h 1839761"/>
              <a:gd name="connsiteX2" fmla="*/ 9171979 w 9172310"/>
              <a:gd name="connsiteY2" fmla="*/ 64560 h 1839761"/>
              <a:gd name="connsiteX3" fmla="*/ 1047662 w 9172310"/>
              <a:gd name="connsiteY3" fmla="*/ 602625 h 1839761"/>
              <a:gd name="connsiteX4" fmla="*/ 4637 w 9172310"/>
              <a:gd name="connsiteY4" fmla="*/ 0 h 1839761"/>
              <a:gd name="connsiteX5" fmla="*/ 0 w 9172310"/>
              <a:gd name="connsiteY5" fmla="*/ 1839761 h 1839761"/>
              <a:gd name="connsiteX0" fmla="*/ 0 w 9171979"/>
              <a:gd name="connsiteY0" fmla="*/ 1839761 h 1839761"/>
              <a:gd name="connsiteX1" fmla="*/ 9153657 w 9171979"/>
              <a:gd name="connsiteY1" fmla="*/ 1814434 h 1839761"/>
              <a:gd name="connsiteX2" fmla="*/ 9171979 w 9171979"/>
              <a:gd name="connsiteY2" fmla="*/ 64560 h 1839761"/>
              <a:gd name="connsiteX3" fmla="*/ 1047662 w 9171979"/>
              <a:gd name="connsiteY3" fmla="*/ 602625 h 1839761"/>
              <a:gd name="connsiteX4" fmla="*/ 4637 w 9171979"/>
              <a:gd name="connsiteY4" fmla="*/ 0 h 1839761"/>
              <a:gd name="connsiteX5" fmla="*/ 0 w 9171979"/>
              <a:gd name="connsiteY5" fmla="*/ 1839761 h 1839761"/>
              <a:gd name="connsiteX0" fmla="*/ 0 w 9181032"/>
              <a:gd name="connsiteY0" fmla="*/ 1839761 h 1839761"/>
              <a:gd name="connsiteX1" fmla="*/ 9180872 w 9181032"/>
              <a:gd name="connsiteY1" fmla="*/ 1814434 h 1839761"/>
              <a:gd name="connsiteX2" fmla="*/ 9171979 w 9181032"/>
              <a:gd name="connsiteY2" fmla="*/ 64560 h 1839761"/>
              <a:gd name="connsiteX3" fmla="*/ 1047662 w 9181032"/>
              <a:gd name="connsiteY3" fmla="*/ 602625 h 1839761"/>
              <a:gd name="connsiteX4" fmla="*/ 4637 w 9181032"/>
              <a:gd name="connsiteY4" fmla="*/ 0 h 1839761"/>
              <a:gd name="connsiteX5" fmla="*/ 0 w 9181032"/>
              <a:gd name="connsiteY5" fmla="*/ 1839761 h 1839761"/>
              <a:gd name="connsiteX0" fmla="*/ 7418 w 9176905"/>
              <a:gd name="connsiteY0" fmla="*/ 1458761 h 1814575"/>
              <a:gd name="connsiteX1" fmla="*/ 9176745 w 9176905"/>
              <a:gd name="connsiteY1" fmla="*/ 1814434 h 1814575"/>
              <a:gd name="connsiteX2" fmla="*/ 9167852 w 9176905"/>
              <a:gd name="connsiteY2" fmla="*/ 64560 h 1814575"/>
              <a:gd name="connsiteX3" fmla="*/ 1043535 w 9176905"/>
              <a:gd name="connsiteY3" fmla="*/ 602625 h 1814575"/>
              <a:gd name="connsiteX4" fmla="*/ 510 w 9176905"/>
              <a:gd name="connsiteY4" fmla="*/ 0 h 1814575"/>
              <a:gd name="connsiteX5" fmla="*/ 7418 w 9176905"/>
              <a:gd name="connsiteY5" fmla="*/ 1458761 h 1814575"/>
              <a:gd name="connsiteX0" fmla="*/ 7418 w 9176905"/>
              <a:gd name="connsiteY0" fmla="*/ 1574216 h 1814637"/>
              <a:gd name="connsiteX1" fmla="*/ 9176745 w 9176905"/>
              <a:gd name="connsiteY1" fmla="*/ 1814434 h 1814637"/>
              <a:gd name="connsiteX2" fmla="*/ 9167852 w 9176905"/>
              <a:gd name="connsiteY2" fmla="*/ 64560 h 1814637"/>
              <a:gd name="connsiteX3" fmla="*/ 1043535 w 9176905"/>
              <a:gd name="connsiteY3" fmla="*/ 602625 h 1814637"/>
              <a:gd name="connsiteX4" fmla="*/ 510 w 9176905"/>
              <a:gd name="connsiteY4" fmla="*/ 0 h 1814637"/>
              <a:gd name="connsiteX5" fmla="*/ 7418 w 9176905"/>
              <a:gd name="connsiteY5" fmla="*/ 1574216 h 1814637"/>
              <a:gd name="connsiteX0" fmla="*/ 7418 w 9167852"/>
              <a:gd name="connsiteY0" fmla="*/ 1574216 h 1629707"/>
              <a:gd name="connsiteX1" fmla="*/ 9165200 w 9167852"/>
              <a:gd name="connsiteY1" fmla="*/ 1629707 h 1629707"/>
              <a:gd name="connsiteX2" fmla="*/ 9167852 w 9167852"/>
              <a:gd name="connsiteY2" fmla="*/ 64560 h 1629707"/>
              <a:gd name="connsiteX3" fmla="*/ 1043535 w 9167852"/>
              <a:gd name="connsiteY3" fmla="*/ 602625 h 1629707"/>
              <a:gd name="connsiteX4" fmla="*/ 510 w 9167852"/>
              <a:gd name="connsiteY4" fmla="*/ 0 h 1629707"/>
              <a:gd name="connsiteX5" fmla="*/ 7418 w 9167852"/>
              <a:gd name="connsiteY5" fmla="*/ 1574216 h 1629707"/>
              <a:gd name="connsiteX0" fmla="*/ 7418 w 9167852"/>
              <a:gd name="connsiteY0" fmla="*/ 1574216 h 1574216"/>
              <a:gd name="connsiteX1" fmla="*/ 9153654 w 9167852"/>
              <a:gd name="connsiteY1" fmla="*/ 1502707 h 1574216"/>
              <a:gd name="connsiteX2" fmla="*/ 9167852 w 9167852"/>
              <a:gd name="connsiteY2" fmla="*/ 64560 h 1574216"/>
              <a:gd name="connsiteX3" fmla="*/ 1043535 w 9167852"/>
              <a:gd name="connsiteY3" fmla="*/ 602625 h 1574216"/>
              <a:gd name="connsiteX4" fmla="*/ 510 w 9167852"/>
              <a:gd name="connsiteY4" fmla="*/ 0 h 1574216"/>
              <a:gd name="connsiteX5" fmla="*/ 7418 w 9167852"/>
              <a:gd name="connsiteY5" fmla="*/ 1574216 h 1574216"/>
              <a:gd name="connsiteX0" fmla="*/ 7418 w 9167852"/>
              <a:gd name="connsiteY0" fmla="*/ 1574216 h 1574216"/>
              <a:gd name="connsiteX1" fmla="*/ 9165200 w 9167852"/>
              <a:gd name="connsiteY1" fmla="*/ 1560434 h 1574216"/>
              <a:gd name="connsiteX2" fmla="*/ 9167852 w 9167852"/>
              <a:gd name="connsiteY2" fmla="*/ 64560 h 1574216"/>
              <a:gd name="connsiteX3" fmla="*/ 1043535 w 9167852"/>
              <a:gd name="connsiteY3" fmla="*/ 602625 h 1574216"/>
              <a:gd name="connsiteX4" fmla="*/ 510 w 9167852"/>
              <a:gd name="connsiteY4" fmla="*/ 0 h 1574216"/>
              <a:gd name="connsiteX5" fmla="*/ 7418 w 9167852"/>
              <a:gd name="connsiteY5" fmla="*/ 1574216 h 1574216"/>
              <a:gd name="connsiteX0" fmla="*/ 7418 w 9167852"/>
              <a:gd name="connsiteY0" fmla="*/ 1366398 h 1560434"/>
              <a:gd name="connsiteX1" fmla="*/ 9165200 w 9167852"/>
              <a:gd name="connsiteY1" fmla="*/ 1560434 h 1560434"/>
              <a:gd name="connsiteX2" fmla="*/ 9167852 w 9167852"/>
              <a:gd name="connsiteY2" fmla="*/ 64560 h 1560434"/>
              <a:gd name="connsiteX3" fmla="*/ 1043535 w 9167852"/>
              <a:gd name="connsiteY3" fmla="*/ 602625 h 1560434"/>
              <a:gd name="connsiteX4" fmla="*/ 510 w 9167852"/>
              <a:gd name="connsiteY4" fmla="*/ 0 h 1560434"/>
              <a:gd name="connsiteX5" fmla="*/ 7418 w 9167852"/>
              <a:gd name="connsiteY5" fmla="*/ 1366398 h 1560434"/>
              <a:gd name="connsiteX0" fmla="*/ 7418 w 9176905"/>
              <a:gd name="connsiteY0" fmla="*/ 1366398 h 1366398"/>
              <a:gd name="connsiteX1" fmla="*/ 9176745 w 9176905"/>
              <a:gd name="connsiteY1" fmla="*/ 1317979 h 1366398"/>
              <a:gd name="connsiteX2" fmla="*/ 9167852 w 9176905"/>
              <a:gd name="connsiteY2" fmla="*/ 64560 h 1366398"/>
              <a:gd name="connsiteX3" fmla="*/ 1043535 w 9176905"/>
              <a:gd name="connsiteY3" fmla="*/ 602625 h 1366398"/>
              <a:gd name="connsiteX4" fmla="*/ 510 w 9176905"/>
              <a:gd name="connsiteY4" fmla="*/ 0 h 1366398"/>
              <a:gd name="connsiteX5" fmla="*/ 7418 w 9176905"/>
              <a:gd name="connsiteY5" fmla="*/ 1366398 h 1366398"/>
              <a:gd name="connsiteX0" fmla="*/ 7418 w 9176905"/>
              <a:gd name="connsiteY0" fmla="*/ 1366398 h 1366398"/>
              <a:gd name="connsiteX1" fmla="*/ 9176745 w 9176905"/>
              <a:gd name="connsiteY1" fmla="*/ 1364161 h 1366398"/>
              <a:gd name="connsiteX2" fmla="*/ 9167852 w 9176905"/>
              <a:gd name="connsiteY2" fmla="*/ 64560 h 1366398"/>
              <a:gd name="connsiteX3" fmla="*/ 1043535 w 9176905"/>
              <a:gd name="connsiteY3" fmla="*/ 602625 h 1366398"/>
              <a:gd name="connsiteX4" fmla="*/ 510 w 9176905"/>
              <a:gd name="connsiteY4" fmla="*/ 0 h 1366398"/>
              <a:gd name="connsiteX5" fmla="*/ 7418 w 9176905"/>
              <a:gd name="connsiteY5" fmla="*/ 1366398 h 1366398"/>
              <a:gd name="connsiteX0" fmla="*/ 7418 w 9176905"/>
              <a:gd name="connsiteY0" fmla="*/ 1366398 h 1366398"/>
              <a:gd name="connsiteX1" fmla="*/ 9176745 w 9176905"/>
              <a:gd name="connsiteY1" fmla="*/ 1364161 h 1366398"/>
              <a:gd name="connsiteX2" fmla="*/ 9167852 w 9176905"/>
              <a:gd name="connsiteY2" fmla="*/ 64560 h 1366398"/>
              <a:gd name="connsiteX3" fmla="*/ 1043535 w 9176905"/>
              <a:gd name="connsiteY3" fmla="*/ 602625 h 1366398"/>
              <a:gd name="connsiteX4" fmla="*/ 510 w 9176905"/>
              <a:gd name="connsiteY4" fmla="*/ 0 h 1366398"/>
              <a:gd name="connsiteX5" fmla="*/ 7418 w 9176905"/>
              <a:gd name="connsiteY5" fmla="*/ 1366398 h 1366398"/>
              <a:gd name="connsiteX0" fmla="*/ 0 w 9194887"/>
              <a:gd name="connsiteY0" fmla="*/ 1366398 h 1366398"/>
              <a:gd name="connsiteX1" fmla="*/ 9194727 w 9194887"/>
              <a:gd name="connsiteY1" fmla="*/ 1364161 h 1366398"/>
              <a:gd name="connsiteX2" fmla="*/ 9185834 w 9194887"/>
              <a:gd name="connsiteY2" fmla="*/ 64560 h 1366398"/>
              <a:gd name="connsiteX3" fmla="*/ 1061517 w 9194887"/>
              <a:gd name="connsiteY3" fmla="*/ 602625 h 1366398"/>
              <a:gd name="connsiteX4" fmla="*/ 18492 w 9194887"/>
              <a:gd name="connsiteY4" fmla="*/ 0 h 1366398"/>
              <a:gd name="connsiteX5" fmla="*/ 0 w 9194887"/>
              <a:gd name="connsiteY5" fmla="*/ 1366398 h 1366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4887" h="1366398">
                <a:moveTo>
                  <a:pt x="0" y="1366398"/>
                </a:moveTo>
                <a:lnTo>
                  <a:pt x="9194727" y="1364161"/>
                </a:lnTo>
                <a:cubicBezTo>
                  <a:pt x="9196420" y="698018"/>
                  <a:pt x="9184141" y="730703"/>
                  <a:pt x="9185834" y="64560"/>
                </a:cubicBezTo>
                <a:lnTo>
                  <a:pt x="1061517" y="602625"/>
                </a:lnTo>
                <a:cubicBezTo>
                  <a:pt x="687016" y="624165"/>
                  <a:pt x="318026" y="476348"/>
                  <a:pt x="18492" y="0"/>
                </a:cubicBezTo>
                <a:cubicBezTo>
                  <a:pt x="15253" y="696214"/>
                  <a:pt x="3239" y="670184"/>
                  <a:pt x="0" y="13663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chemeClr val="accent1"/>
              </a:solidFill>
            </a:endParaRPr>
          </a:p>
        </p:txBody>
      </p:sp>
      <p:sp>
        <p:nvSpPr>
          <p:cNvPr id="16" name="Subline Presenter Date"/>
          <p:cNvSpPr>
            <a:spLocks noGrp="1"/>
          </p:cNvSpPr>
          <p:nvPr>
            <p:ph type="body" sz="quarter" idx="11" hasCustomPrompt="1"/>
          </p:nvPr>
        </p:nvSpPr>
        <p:spPr>
          <a:xfrm>
            <a:off x="653497" y="4758099"/>
            <a:ext cx="7855504" cy="1249063"/>
          </a:xfrm>
          <a:prstGeom prst="rect">
            <a:avLst/>
          </a:prstGeom>
        </p:spPr>
        <p:txBody>
          <a:bodyPr/>
          <a:lstStyle>
            <a:lvl1pPr>
              <a:defRPr sz="1867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Subtitle Text | Presenter Name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DD-MM-20YY</a:t>
            </a:r>
          </a:p>
        </p:txBody>
      </p:sp>
      <p:sp>
        <p:nvSpPr>
          <p:cNvPr id="17" name="Headline Project Name"/>
          <p:cNvSpPr>
            <a:spLocks noGrp="1"/>
          </p:cNvSpPr>
          <p:nvPr>
            <p:ph type="body" sz="quarter" idx="13" hasCustomPrompt="1"/>
          </p:nvPr>
        </p:nvSpPr>
        <p:spPr>
          <a:xfrm>
            <a:off x="653499" y="3817627"/>
            <a:ext cx="10950297" cy="826757"/>
          </a:xfrm>
          <a:prstGeom prst="rect">
            <a:avLst/>
          </a:prstGeom>
        </p:spPr>
        <p:txBody>
          <a:bodyPr wrap="square" anchor="b" anchorCtr="0">
            <a:noAutofit/>
          </a:bodyPr>
          <a:lstStyle>
            <a:lvl1pPr>
              <a:lnSpc>
                <a:spcPts val="4533"/>
              </a:lnSpc>
              <a:defRPr sz="3733" b="1" i="1" spc="0" baseline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20000"/>
                    </a:srgbClr>
                  </a:outerShdw>
                </a:effectLst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/>
              <a:t>Standard Bariatrics</a:t>
            </a:r>
          </a:p>
        </p:txBody>
      </p:sp>
      <p:sp>
        <p:nvSpPr>
          <p:cNvPr id="10" name="MC-Code" hidden="1"/>
          <p:cNvSpPr txBox="1"/>
          <p:nvPr userDrawn="1"/>
        </p:nvSpPr>
        <p:spPr>
          <a:xfrm>
            <a:off x="8607776" y="3815701"/>
            <a:ext cx="34585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cap="none">
                <a:solidFill>
                  <a:schemeClr val="bg1">
                    <a:alpha val="80000"/>
                  </a:schemeClr>
                </a:solidFill>
                <a:latin typeface="Arial" charset="0"/>
                <a:ea typeface="Arial" charset="0"/>
                <a:cs typeface="Arial" charset="0"/>
              </a:rPr>
              <a:t>MC-XXXXXX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3A3618D-3E88-5358-358D-42BAD77FEF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45017" y="6430014"/>
            <a:ext cx="3020963" cy="23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69400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1784">
          <p15:clr>
            <a:srgbClr val="FBAE40"/>
          </p15:clr>
        </p15:guide>
        <p15:guide id="3" pos="384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" y="588055"/>
            <a:ext cx="11125200" cy="3230502"/>
          </a:xfrm>
        </p:spPr>
        <p:txBody>
          <a:bodyPr wrap="square">
            <a:spAutoFit/>
          </a:bodyPr>
          <a:lstStyle>
            <a:lvl1pPr>
              <a:defRPr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Master Layout: Title Only – click to edit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D97151-51CF-A448-9764-B0A9D0B8DF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2921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Chevron 9">
            <a:extLst>
              <a:ext uri="{FF2B5EF4-FFF2-40B4-BE49-F238E27FC236}">
                <a16:creationId xmlns:a16="http://schemas.microsoft.com/office/drawing/2014/main" id="{F91B090A-D18D-9C94-2C89-AEF4AF0A8B93}"/>
              </a:ext>
            </a:extLst>
          </p:cNvPr>
          <p:cNvSpPr/>
          <p:nvPr userDrawn="1"/>
        </p:nvSpPr>
        <p:spPr>
          <a:xfrm>
            <a:off x="11475907" y="2"/>
            <a:ext cx="562592" cy="1216079"/>
          </a:xfrm>
          <a:prstGeom prst="chevron">
            <a:avLst>
              <a:gd name="adj" fmla="val 86532"/>
            </a:avLst>
          </a:prstGeom>
          <a:solidFill>
            <a:srgbClr val="FDC06A"/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954EEA74-2F08-27EB-3476-D6FD282D1A76}"/>
              </a:ext>
            </a:extLst>
          </p:cNvPr>
          <p:cNvSpPr/>
          <p:nvPr userDrawn="1"/>
        </p:nvSpPr>
        <p:spPr>
          <a:xfrm>
            <a:off x="0" y="2"/>
            <a:ext cx="9083488" cy="1216079"/>
          </a:xfrm>
          <a:prstGeom prst="homePlate">
            <a:avLst>
              <a:gd name="adj" fmla="val 41707"/>
            </a:avLst>
          </a:prstGeom>
          <a:solidFill>
            <a:srgbClr val="FBA828"/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Arrow: Chevron 3">
            <a:extLst>
              <a:ext uri="{FF2B5EF4-FFF2-40B4-BE49-F238E27FC236}">
                <a16:creationId xmlns:a16="http://schemas.microsoft.com/office/drawing/2014/main" id="{A5A364B7-5BFA-8A26-4693-8EA4D2411F4D}"/>
              </a:ext>
            </a:extLst>
          </p:cNvPr>
          <p:cNvSpPr/>
          <p:nvPr userDrawn="1"/>
        </p:nvSpPr>
        <p:spPr>
          <a:xfrm>
            <a:off x="8830490" y="2"/>
            <a:ext cx="786604" cy="1216079"/>
          </a:xfrm>
          <a:prstGeom prst="chevron">
            <a:avLst>
              <a:gd name="adj" fmla="val 54364"/>
            </a:avLst>
          </a:prstGeom>
          <a:solidFill>
            <a:srgbClr val="FCB141"/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15D34E55-D017-A869-5EE7-F1EB1F5395D3}"/>
              </a:ext>
            </a:extLst>
          </p:cNvPr>
          <p:cNvSpPr/>
          <p:nvPr userDrawn="1"/>
        </p:nvSpPr>
        <p:spPr>
          <a:xfrm>
            <a:off x="9392676" y="3362"/>
            <a:ext cx="682901" cy="1216079"/>
          </a:xfrm>
          <a:prstGeom prst="chevron">
            <a:avLst>
              <a:gd name="adj" fmla="val 62799"/>
            </a:avLst>
          </a:prstGeom>
          <a:solidFill>
            <a:srgbClr val="FCB754"/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9" name="Arrow: Chevron 8">
            <a:extLst>
              <a:ext uri="{FF2B5EF4-FFF2-40B4-BE49-F238E27FC236}">
                <a16:creationId xmlns:a16="http://schemas.microsoft.com/office/drawing/2014/main" id="{ED1A2C83-2C98-A714-E585-7F80AAE53A0E}"/>
              </a:ext>
            </a:extLst>
          </p:cNvPr>
          <p:cNvSpPr/>
          <p:nvPr userDrawn="1"/>
        </p:nvSpPr>
        <p:spPr>
          <a:xfrm>
            <a:off x="9817104" y="7080"/>
            <a:ext cx="587373" cy="1219275"/>
          </a:xfrm>
          <a:prstGeom prst="chevron">
            <a:avLst>
              <a:gd name="adj" fmla="val 73922"/>
            </a:avLst>
          </a:prstGeom>
          <a:solidFill>
            <a:srgbClr val="FDC06A"/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12" name="Title Placeholder"/>
          <p:cNvSpPr>
            <a:spLocks noGrp="1"/>
          </p:cNvSpPr>
          <p:nvPr>
            <p:ph type="body" sz="quarter" idx="13" hasCustomPrompt="1"/>
          </p:nvPr>
        </p:nvSpPr>
        <p:spPr>
          <a:xfrm>
            <a:off x="668147" y="262009"/>
            <a:ext cx="8522459" cy="615865"/>
          </a:xfrm>
          <a:prstGeom prst="rect">
            <a:avLst/>
          </a:prstGeom>
        </p:spPr>
        <p:txBody>
          <a:bodyPr wrap="square" lIns="0" tIns="0" rIns="0" bIns="0" anchor="b" anchorCtr="0">
            <a:noAutofit/>
          </a:bodyPr>
          <a:lstStyle>
            <a:lvl1pPr marL="0" indent="0">
              <a:lnSpc>
                <a:spcPts val="4533"/>
              </a:lnSpc>
              <a:spcBef>
                <a:spcPts val="0"/>
              </a:spcBef>
              <a:buFontTx/>
              <a:buNone/>
              <a:defRPr sz="2800" b="1" i="0" spc="0" baseline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Subject Title</a:t>
            </a:r>
          </a:p>
        </p:txBody>
      </p:sp>
      <p:sp>
        <p:nvSpPr>
          <p:cNvPr id="7" name="MC-Code" hidden="1"/>
          <p:cNvSpPr txBox="1"/>
          <p:nvPr userDrawn="1"/>
        </p:nvSpPr>
        <p:spPr>
          <a:xfrm>
            <a:off x="8739337" y="250300"/>
            <a:ext cx="3458547" cy="24622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hangingPunct="0"/>
            <a:r>
              <a:rPr lang="en-US" sz="800" cap="none">
                <a:solidFill>
                  <a:schemeClr val="tx2"/>
                </a:solidFill>
              </a:rPr>
              <a:t>MC-XXXXXX</a:t>
            </a:r>
          </a:p>
        </p:txBody>
      </p:sp>
      <p:sp>
        <p:nvSpPr>
          <p:cNvPr id="8" name="Content Placeholder">
            <a:extLst>
              <a:ext uri="{FF2B5EF4-FFF2-40B4-BE49-F238E27FC236}">
                <a16:creationId xmlns:a16="http://schemas.microsoft.com/office/drawing/2014/main" id="{AD290581-C96A-B0CA-E650-5F98EB4EE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148" y="1398493"/>
            <a:ext cx="10020771" cy="5197499"/>
          </a:xfrm>
          <a:prstGeom prst="rect">
            <a:avLst/>
          </a:prstGeom>
        </p:spPr>
        <p:txBody>
          <a:bodyPr lIns="0" tIns="0" rIns="0"/>
          <a:lstStyle>
            <a:lvl1pPr marL="283457" indent="-283457">
              <a:spcAft>
                <a:spcPts val="800"/>
              </a:spcAft>
              <a:buClr>
                <a:srgbClr val="00205B"/>
              </a:buClr>
              <a:buFont typeface="Arial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36042" indent="-226473">
              <a:spcAft>
                <a:spcPts val="800"/>
              </a:spcAft>
              <a:buClr>
                <a:schemeClr val="tx1"/>
              </a:buClr>
              <a:defRPr sz="2133">
                <a:solidFill>
                  <a:schemeClr val="accent2"/>
                </a:solidFill>
                <a:latin typeface="+mn-lt"/>
              </a:defRPr>
            </a:lvl2pPr>
            <a:lvl3pPr marL="1445612" indent="-232822">
              <a:spcAft>
                <a:spcPts val="800"/>
              </a:spcAft>
              <a:buClr>
                <a:schemeClr val="tx1"/>
              </a:buClr>
              <a:defRPr>
                <a:solidFill>
                  <a:schemeClr val="accent2"/>
                </a:solidFill>
                <a:latin typeface="+mn-lt"/>
              </a:defRPr>
            </a:lvl3pPr>
            <a:lvl4pPr marL="2209690" indent="-380981">
              <a:buFont typeface="Arial" panose="020B0604020202020204" pitchFamily="34" charset="0"/>
              <a:buChar char="•"/>
              <a:defRPr>
                <a:solidFill>
                  <a:srgbClr val="7F7F7F"/>
                </a:solidFill>
                <a:latin typeface="+mn-lt"/>
              </a:defRPr>
            </a:lvl4pPr>
            <a:lvl5pPr>
              <a:defRPr>
                <a:solidFill>
                  <a:srgbClr val="7F7F7F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CDD3D806-FC08-EC09-39D0-4B3C909875BC}"/>
              </a:ext>
            </a:extLst>
          </p:cNvPr>
          <p:cNvSpPr/>
          <p:nvPr userDrawn="1"/>
        </p:nvSpPr>
        <p:spPr>
          <a:xfrm>
            <a:off x="11683100" y="7081"/>
            <a:ext cx="489851" cy="1201919"/>
          </a:xfrm>
          <a:prstGeom prst="chevron">
            <a:avLst>
              <a:gd name="adj" fmla="val 96620"/>
            </a:avLst>
          </a:prstGeom>
          <a:solidFill>
            <a:srgbClr val="FDC06A"/>
          </a:solidFill>
          <a:ln>
            <a:solidFill>
              <a:srgbClr val="FFC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pic>
        <p:nvPicPr>
          <p:cNvPr id="13" name="Picture 12" descr="A map of the united states with text&#10;&#10;Description automatically generated">
            <a:extLst>
              <a:ext uri="{FF2B5EF4-FFF2-40B4-BE49-F238E27FC236}">
                <a16:creationId xmlns:a16="http://schemas.microsoft.com/office/drawing/2014/main" id="{1442A6F2-D1F3-1B8F-B68A-2D104DA675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166" y="-141118"/>
            <a:ext cx="1703809" cy="153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7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4" grpId="0" animBg="1"/>
      <p:bldP spid="5" grpId="0" animBg="1"/>
      <p:bldP spid="9" grpId="0" animBg="1"/>
      <p:bldP spid="12" grpId="0" build="p">
        <p:tmplLst>
          <p:tmpl lvl="1">
            <p:tnLst>
              <p:par>
                <p:cTn presetID="16" presetClass="entr" presetSubtype="37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</p:bldLst>
  </p:timing>
  <p:extLst>
    <p:ext uri="{DCECCB84-F9BA-43D5-87BE-67443E8EF086}">
      <p15:sldGuideLst xmlns:p15="http://schemas.microsoft.com/office/powerpoint/2012/main">
        <p15:guide id="1" pos="353">
          <p15:clr>
            <a:srgbClr val="FBAE40"/>
          </p15:clr>
        </p15:guide>
        <p15:guide id="2" pos="5579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">
            <a:extLst>
              <a:ext uri="{FF2B5EF4-FFF2-40B4-BE49-F238E27FC236}">
                <a16:creationId xmlns:a16="http://schemas.microsoft.com/office/drawing/2014/main" id="{22D3FCA2-52A6-284D-D02C-466291DFD1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 – For Internal Use Only – Do Not Copy or Distribute</a:t>
            </a:r>
          </a:p>
          <a:p>
            <a:endParaRPr lang="en-US"/>
          </a:p>
        </p:txBody>
      </p:sp>
      <p:sp>
        <p:nvSpPr>
          <p:cNvPr id="8" name="Slide Number Placeholder">
            <a:extLst>
              <a:ext uri="{FF2B5EF4-FFF2-40B4-BE49-F238E27FC236}">
                <a16:creationId xmlns:a16="http://schemas.microsoft.com/office/drawing/2014/main" id="{ED8D37AA-4A00-15FB-CE6E-598F510DEB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 b="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92000" y="252000"/>
            <a:ext cx="8956684" cy="900000"/>
          </a:xfrm>
        </p:spPr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DD0A5101-07B2-19A9-DF0A-C6A26DA8A7B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8503" y="6704439"/>
            <a:ext cx="1603375" cy="97805"/>
          </a:xfrm>
        </p:spPr>
        <p:txBody>
          <a:bodyPr/>
          <a:lstStyle>
            <a:lvl1pPr>
              <a:defRPr lang="en-US" sz="700" smtClean="0">
                <a:effectLst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r>
              <a:rPr lang="en-US">
                <a:effectLst/>
                <a:latin typeface="Helvetica Neue" panose="02000503000000020004" pitchFamily="2" charset="0"/>
              </a:rPr>
              <a:t>MC-XXXXXX</a:t>
            </a:r>
          </a:p>
        </p:txBody>
      </p:sp>
    </p:spTree>
    <p:extLst>
      <p:ext uri="{BB962C8B-B14F-4D97-AF65-F5344CB8AC3E}">
        <p14:creationId xmlns:p14="http://schemas.microsoft.com/office/powerpoint/2010/main" val="39072360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7795AC9E-56E5-DD20-77DA-556836F1B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550803"/>
            <a:ext cx="10609200" cy="175639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3AD1600-FF7F-21E1-6F7D-EE5BA5B038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3857" y="317499"/>
            <a:ext cx="1737360" cy="61359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0206046-0B83-E881-4832-F87DA46D5089}"/>
              </a:ext>
            </a:extLst>
          </p:cNvPr>
          <p:cNvGrpSpPr/>
          <p:nvPr userDrawn="1"/>
        </p:nvGrpSpPr>
        <p:grpSpPr>
          <a:xfrm>
            <a:off x="0" y="5943258"/>
            <a:ext cx="12192002" cy="914742"/>
            <a:chOff x="-2" y="5943259"/>
            <a:chExt cx="12192002" cy="914742"/>
          </a:xfrm>
        </p:grpSpPr>
        <p:sp>
          <p:nvSpPr>
            <p:cNvPr id="12" name="Bar">
              <a:extLst>
                <a:ext uri="{FF2B5EF4-FFF2-40B4-BE49-F238E27FC236}">
                  <a16:creationId xmlns:a16="http://schemas.microsoft.com/office/drawing/2014/main" id="{B005B56E-B0D6-F5BD-4B2F-BE63D9D38C06}"/>
                </a:ext>
              </a:extLst>
            </p:cNvPr>
            <p:cNvSpPr/>
            <p:nvPr userDrawn="1"/>
          </p:nvSpPr>
          <p:spPr>
            <a:xfrm rot="5400000">
              <a:off x="5985171" y="651173"/>
              <a:ext cx="221655" cy="1219200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Tab">
              <a:extLst>
                <a:ext uri="{FF2B5EF4-FFF2-40B4-BE49-F238E27FC236}">
                  <a16:creationId xmlns:a16="http://schemas.microsoft.com/office/drawing/2014/main" id="{EA09C986-F434-DB87-5880-5EB63B8FF0F1}"/>
                </a:ext>
              </a:extLst>
            </p:cNvPr>
            <p:cNvSpPr/>
            <p:nvPr userDrawn="1"/>
          </p:nvSpPr>
          <p:spPr>
            <a:xfrm>
              <a:off x="9864709" y="5959011"/>
              <a:ext cx="1877743" cy="89898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13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283F5E72-6B91-7D34-5853-216439945D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9912517" y="5943259"/>
              <a:ext cx="1807676" cy="749295"/>
            </a:xfrm>
            <a:prstGeom prst="rect">
              <a:avLst/>
            </a:prstGeom>
          </p:spPr>
        </p:pic>
      </p:grp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C9EDADC6-6F63-F6F1-EE53-EED97E8C452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8503" y="6704439"/>
            <a:ext cx="1603375" cy="97805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>
              <a:buNone/>
              <a:defRPr lang="en-US" sz="700" smtClean="0">
                <a:solidFill>
                  <a:schemeClr val="bg1"/>
                </a:solidFill>
                <a:effectLst/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r>
              <a:rPr lang="en-US">
                <a:effectLst/>
                <a:latin typeface="Helvetica Neue" panose="02000503000000020004" pitchFamily="2" charset="0"/>
              </a:rPr>
              <a:t>MC-XXXXXX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6D2B9F-4CFC-805D-90E5-9A5F345A25C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9260" y="6101831"/>
            <a:ext cx="2240288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824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409240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26" Type="http://schemas.openxmlformats.org/officeDocument/2006/relationships/slideLayout" Target="../slideLayouts/slideLayout47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34" Type="http://schemas.openxmlformats.org/officeDocument/2006/relationships/slideLayout" Target="../slideLayouts/slideLayout55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5" Type="http://schemas.openxmlformats.org/officeDocument/2006/relationships/slideLayout" Target="../slideLayouts/slideLayout46.xml"/><Relationship Id="rId33" Type="http://schemas.openxmlformats.org/officeDocument/2006/relationships/slideLayout" Target="../slideLayouts/slideLayout54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29" Type="http://schemas.openxmlformats.org/officeDocument/2006/relationships/slideLayout" Target="../slideLayouts/slideLayout50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45.xml"/><Relationship Id="rId32" Type="http://schemas.openxmlformats.org/officeDocument/2006/relationships/slideLayout" Target="../slideLayouts/slideLayout53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28" Type="http://schemas.openxmlformats.org/officeDocument/2006/relationships/slideLayout" Target="../slideLayouts/slideLayout49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31" Type="http://schemas.openxmlformats.org/officeDocument/2006/relationships/slideLayout" Target="../slideLayouts/slideLayout52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Relationship Id="rId27" Type="http://schemas.openxmlformats.org/officeDocument/2006/relationships/slideLayout" Target="../slideLayouts/slideLayout48.xml"/><Relationship Id="rId30" Type="http://schemas.openxmlformats.org/officeDocument/2006/relationships/slideLayout" Target="../slideLayouts/slideLayout51.xml"/><Relationship Id="rId35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18/09/2026</a:t>
            </a:fld>
            <a:endParaRPr lang="it-IT" noProof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  <p:sldLayoutId id="2147483764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"/>
          <p:cNvSpPr txBox="1">
            <a:spLocks/>
          </p:cNvSpPr>
          <p:nvPr/>
        </p:nvSpPr>
        <p:spPr>
          <a:xfrm>
            <a:off x="-5" y="6304656"/>
            <a:ext cx="488672" cy="553344"/>
          </a:xfrm>
          <a:prstGeom prst="rect">
            <a:avLst/>
          </a:prstGeom>
          <a:noFill/>
        </p:spPr>
        <p:txBody>
          <a:bodyPr vert="horz" lIns="0" tIns="60960" rIns="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 baseline="0">
                <a:solidFill>
                  <a:srgbClr val="FFFFFF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2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Picture 1" descr="A black and blue text&#10;&#10;AI-generated content may be incorrect.">
            <a:extLst>
              <a:ext uri="{FF2B5EF4-FFF2-40B4-BE49-F238E27FC236}">
                <a16:creationId xmlns:a16="http://schemas.microsoft.com/office/drawing/2014/main" id="{54B8E002-09E3-A4E4-4431-761DB47E0FC7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650" y="6202905"/>
            <a:ext cx="3602743" cy="54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24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  <p:sldLayoutId id="2147483746" r:id="rId18"/>
    <p:sldLayoutId id="2147483747" r:id="rId19"/>
    <p:sldLayoutId id="2147483748" r:id="rId20"/>
    <p:sldLayoutId id="2147483749" r:id="rId21"/>
    <p:sldLayoutId id="2147483750" r:id="rId22"/>
    <p:sldLayoutId id="2147483751" r:id="rId23"/>
    <p:sldLayoutId id="2147483752" r:id="rId24"/>
    <p:sldLayoutId id="2147483753" r:id="rId25"/>
    <p:sldLayoutId id="2147483754" r:id="rId26"/>
    <p:sldLayoutId id="2147483755" r:id="rId27"/>
    <p:sldLayoutId id="2147483756" r:id="rId28"/>
    <p:sldLayoutId id="2147483757" r:id="rId29"/>
    <p:sldLayoutId id="2147483758" r:id="rId30"/>
    <p:sldLayoutId id="2147483759" r:id="rId31"/>
    <p:sldLayoutId id="2147483760" r:id="rId32"/>
    <p:sldLayoutId id="2147483761" r:id="rId33"/>
    <p:sldLayoutId id="2147483762" r:id="rId34"/>
    <p:sldLayoutId id="2147483763" r:id="rId35"/>
  </p:sldLayoutIdLst>
  <p:transition spd="slow">
    <p:fade/>
  </p:transition>
  <p:hf sldNum="0" hdr="0" dt="0"/>
  <p:txStyles>
    <p:titleStyle>
      <a:lvl1pPr algn="l" defTabSz="609555" rtl="0" eaLnBrk="1" latinLnBrk="0" hangingPunct="1">
        <a:spcBef>
          <a:spcPct val="0"/>
        </a:spcBef>
        <a:buNone/>
        <a:defRPr sz="2933" kern="1200" cap="all" baseline="0">
          <a:solidFill>
            <a:schemeClr val="bg2"/>
          </a:solidFill>
          <a:latin typeface="EgyptienneDBolExt" pitchFamily="2" charset="0"/>
          <a:ea typeface="+mj-ea"/>
          <a:cs typeface="+mj-cs"/>
        </a:defRPr>
      </a:lvl1pPr>
    </p:titleStyle>
    <p:bodyStyle>
      <a:lvl1pPr marL="0" indent="-457167" algn="l" defTabSz="609555" rtl="0" eaLnBrk="1" latinLnBrk="0" hangingPunct="1">
        <a:spcBef>
          <a:spcPts val="0"/>
        </a:spcBef>
        <a:buFont typeface="Arial"/>
        <a:buNone/>
        <a:defRPr sz="1867" kern="1200">
          <a:solidFill>
            <a:schemeClr val="bg2"/>
          </a:solidFill>
          <a:latin typeface="Avant Garde" pitchFamily="34" charset="0"/>
          <a:ea typeface="+mn-ea"/>
          <a:cs typeface="+mn-cs"/>
        </a:defRPr>
      </a:lvl1pPr>
      <a:lvl2pPr marL="990526" indent="-380972" algn="l" defTabSz="609555" rtl="0" eaLnBrk="1" latinLnBrk="0" hangingPunct="1">
        <a:spcBef>
          <a:spcPct val="200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1523887" indent="-304776" algn="l" defTabSz="609555" rtl="0" eaLnBrk="1" latinLnBrk="0" hangingPunct="1">
        <a:spcBef>
          <a:spcPct val="200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440" indent="-304776" algn="l" defTabSz="609555" rtl="0" eaLnBrk="1" latinLnBrk="0" hangingPunct="1">
        <a:spcBef>
          <a:spcPct val="20000"/>
        </a:spcBef>
        <a:buFont typeface="Arial"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994" indent="-304776" algn="l" defTabSz="609555" rtl="0" eaLnBrk="1" latinLnBrk="0" hangingPunct="1">
        <a:spcBef>
          <a:spcPct val="20000"/>
        </a:spcBef>
        <a:buFont typeface="Arial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.png"/><Relationship Id="rId5" Type="http://schemas.openxmlformats.org/officeDocument/2006/relationships/image" Target="../media/image35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7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20">
            <a:extLst>
              <a:ext uri="{FF2B5EF4-FFF2-40B4-BE49-F238E27FC236}">
                <a16:creationId xmlns:a16="http://schemas.microsoft.com/office/drawing/2014/main" id="{8D29CDA4-7A3B-05BB-1636-2E52EA6E5B89}"/>
              </a:ext>
            </a:extLst>
          </p:cNvPr>
          <p:cNvSpPr/>
          <p:nvPr/>
        </p:nvSpPr>
        <p:spPr>
          <a:xfrm>
            <a:off x="1539038" y="4662021"/>
            <a:ext cx="1705670" cy="17189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ounded Rectangle 20">
            <a:extLst>
              <a:ext uri="{FF2B5EF4-FFF2-40B4-BE49-F238E27FC236}">
                <a16:creationId xmlns:a16="http://schemas.microsoft.com/office/drawing/2014/main" id="{AF7EB6FF-C87F-4000-2E45-89B27D7B059F}"/>
              </a:ext>
            </a:extLst>
          </p:cNvPr>
          <p:cNvSpPr/>
          <p:nvPr/>
        </p:nvSpPr>
        <p:spPr>
          <a:xfrm>
            <a:off x="1539038" y="2905556"/>
            <a:ext cx="1705670" cy="17189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Rounded Rectangle 20">
            <a:extLst>
              <a:ext uri="{FF2B5EF4-FFF2-40B4-BE49-F238E27FC236}">
                <a16:creationId xmlns:a16="http://schemas.microsoft.com/office/drawing/2014/main" id="{40B5572E-E0F7-6A73-51D4-DDE995884CC0}"/>
              </a:ext>
            </a:extLst>
          </p:cNvPr>
          <p:cNvSpPr/>
          <p:nvPr/>
        </p:nvSpPr>
        <p:spPr>
          <a:xfrm>
            <a:off x="1539038" y="1141871"/>
            <a:ext cx="1705670" cy="171894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0878" y="3381050"/>
            <a:ext cx="5523781" cy="974957"/>
          </a:xfrm>
        </p:spPr>
        <p:txBody>
          <a:bodyPr>
            <a:noAutofit/>
          </a:bodyPr>
          <a:lstStyle/>
          <a:p>
            <a:r>
              <a:rPr lang="it-IT" sz="4800" b="0" i="0" u="none" strike="noStrike" spc="-31" dirty="0">
                <a:solidFill>
                  <a:srgbClr val="374D81"/>
                </a:solidFill>
                <a:effectLst/>
                <a:latin typeface="Calibri" panose="020F0502020204030204" pitchFamily="34" charset="0"/>
              </a:rPr>
              <a:t>Considerazioni chiave nella creazione della forma ideale della Sleeve </a:t>
            </a:r>
            <a:r>
              <a:rPr lang="it-IT" sz="4800" b="0" i="0" u="none" strike="noStrike" spc="-31" dirty="0" err="1">
                <a:solidFill>
                  <a:srgbClr val="374D81"/>
                </a:solidFill>
                <a:effectLst/>
                <a:latin typeface="Calibri" panose="020F0502020204030204" pitchFamily="34" charset="0"/>
              </a:rPr>
              <a:t>Gastrectomy</a:t>
            </a:r>
            <a:r>
              <a:rPr lang="it-IT" sz="4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it-IT" sz="3200" dirty="0"/>
            </a:br>
            <a:endParaRPr lang="it-IT" sz="36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2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AB2B5EB0-4F4B-F455-0310-1FF749EFA0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15" y="307167"/>
            <a:ext cx="2297278" cy="345952"/>
          </a:xfrm>
          <a:prstGeom prst="rect">
            <a:avLst/>
          </a:prstGeom>
        </p:spPr>
      </p:pic>
      <p:sp>
        <p:nvSpPr>
          <p:cNvPr id="5" name="Sottotitolo 3">
            <a:extLst>
              <a:ext uri="{FF2B5EF4-FFF2-40B4-BE49-F238E27FC236}">
                <a16:creationId xmlns:a16="http://schemas.microsoft.com/office/drawing/2014/main" id="{49E6C143-C4B1-7C97-B5FE-1B62DAC22305}"/>
              </a:ext>
            </a:extLst>
          </p:cNvPr>
          <p:cNvSpPr txBox="1">
            <a:spLocks/>
          </p:cNvSpPr>
          <p:nvPr/>
        </p:nvSpPr>
        <p:spPr>
          <a:xfrm>
            <a:off x="6091037" y="4364337"/>
            <a:ext cx="2954652" cy="1659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None/>
              <a:defRPr sz="2400" b="1" kern="1200" cap="all" spc="200" baseline="0">
                <a:solidFill>
                  <a:srgbClr val="738AC3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</a:pPr>
            <a:r>
              <a:rPr lang="it-IT" sz="1400" dirty="0" err="1"/>
              <a:t>RELATrice</a:t>
            </a:r>
            <a:endParaRPr lang="it-IT" sz="1400" dirty="0"/>
          </a:p>
          <a:p>
            <a:pPr>
              <a:spcBef>
                <a:spcPts val="200"/>
              </a:spcBef>
            </a:pPr>
            <a:r>
              <a:rPr lang="it-IT" sz="1400" b="0" dirty="0"/>
              <a:t>DOTT.SSA Sonja Chiappetta</a:t>
            </a:r>
          </a:p>
          <a:p>
            <a:pPr>
              <a:spcBef>
                <a:spcPts val="200"/>
              </a:spcBef>
            </a:pPr>
            <a:endParaRPr lang="it-IT" sz="1400" dirty="0"/>
          </a:p>
          <a:p>
            <a:pPr>
              <a:spcBef>
                <a:spcPts val="200"/>
              </a:spcBef>
            </a:pPr>
            <a:r>
              <a:rPr lang="it-IT" sz="1400" b="0" dirty="0"/>
              <a:t>Ospedale Evangelico Betania, Napoli, Italy </a:t>
            </a:r>
          </a:p>
        </p:txBody>
      </p:sp>
      <p:pic>
        <p:nvPicPr>
          <p:cNvPr id="6" name="Picture 7" descr="A medical instrument with a human stomach&#10;&#10;Description automatically generated with medium confidence">
            <a:extLst>
              <a:ext uri="{FF2B5EF4-FFF2-40B4-BE49-F238E27FC236}">
                <a16:creationId xmlns:a16="http://schemas.microsoft.com/office/drawing/2014/main" id="{90ABFC31-3720-1A5C-66C9-C280AED039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72" r="20141"/>
          <a:stretch/>
        </p:blipFill>
        <p:spPr>
          <a:xfrm>
            <a:off x="1539038" y="1104353"/>
            <a:ext cx="1565055" cy="1718947"/>
          </a:xfrm>
          <a:prstGeom prst="rect">
            <a:avLst/>
          </a:prstGeom>
        </p:spPr>
      </p:pic>
      <p:pic>
        <p:nvPicPr>
          <p:cNvPr id="7" name="Picture 13" descr="A human stomach with a metal stick&#10;&#10;Description automatically generated">
            <a:extLst>
              <a:ext uri="{FF2B5EF4-FFF2-40B4-BE49-F238E27FC236}">
                <a16:creationId xmlns:a16="http://schemas.microsoft.com/office/drawing/2014/main" id="{D1886170-A81A-CE9D-4358-BD6C2BBDC5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803" r="23275"/>
          <a:stretch/>
        </p:blipFill>
        <p:spPr>
          <a:xfrm>
            <a:off x="1470669" y="2819669"/>
            <a:ext cx="1701791" cy="1845983"/>
          </a:xfrm>
          <a:prstGeom prst="rect">
            <a:avLst/>
          </a:prstGeom>
        </p:spPr>
      </p:pic>
      <p:pic>
        <p:nvPicPr>
          <p:cNvPr id="8" name="Picture 16" descr="A human stomach with veins&#10;&#10;Description automatically generated">
            <a:extLst>
              <a:ext uri="{FF2B5EF4-FFF2-40B4-BE49-F238E27FC236}">
                <a16:creationId xmlns:a16="http://schemas.microsoft.com/office/drawing/2014/main" id="{688F2110-C5C8-5BE2-B4AA-C577A363BF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704" r="34887"/>
          <a:stretch/>
        </p:blipFill>
        <p:spPr>
          <a:xfrm>
            <a:off x="1539038" y="4570043"/>
            <a:ext cx="1472221" cy="19029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E2F38C1-48D3-438C-FCBF-2C9E58F3CBDA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C7EAD-2B8C-CC7F-66BE-4E608C825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CD7A9568-54B5-1981-F60C-B511302F02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7" name="TextBox 22">
            <a:extLst>
              <a:ext uri="{FF2B5EF4-FFF2-40B4-BE49-F238E27FC236}">
                <a16:creationId xmlns:a16="http://schemas.microsoft.com/office/drawing/2014/main" id="{E4363CB1-AA43-1A05-B3C8-DAD0659FE2AA}"/>
              </a:ext>
            </a:extLst>
          </p:cNvPr>
          <p:cNvSpPr txBox="1"/>
          <p:nvPr/>
        </p:nvSpPr>
        <p:spPr>
          <a:xfrm>
            <a:off x="1192365" y="2084340"/>
            <a:ext cx="5509997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Sonja Chiappetta, MD, PhD</a:t>
            </a:r>
          </a:p>
          <a:p>
            <a:endParaRPr lang="en-GB" dirty="0"/>
          </a:p>
          <a:p>
            <a:r>
              <a:rPr lang="it-IT" dirty="0"/>
              <a:t>PD Dr. </a:t>
            </a:r>
            <a:r>
              <a:rPr lang="it-IT"/>
              <a:t>med</a:t>
            </a:r>
            <a:r>
              <a:rPr lang="it-IT" dirty="0"/>
              <a:t>. </a:t>
            </a:r>
            <a:r>
              <a:rPr lang="it-IT"/>
              <a:t>habil</a:t>
            </a:r>
            <a:r>
              <a:rPr lang="it-IT" dirty="0"/>
              <a:t>. Sonja Chiappetta </a:t>
            </a:r>
          </a:p>
          <a:p>
            <a:r>
              <a:rPr lang="it-IT" dirty="0"/>
              <a:t>Direttore del Dipartimento di Chirurgia Generale e Laparoscopica Centro di Eccellenza per la Chirurgia Bariatrica e Metabolica Ospedale Evangelico Betania, Napoli, Italia</a:t>
            </a:r>
          </a:p>
          <a:p>
            <a:r>
              <a:rPr lang="it-IT"/>
              <a:t>Presidente Young IFSO Responsabile del Comitato </a:t>
            </a:r>
            <a:r>
              <a:rPr lang="it-IT" dirty="0"/>
              <a:t>Scientifico Young IFSO 2022-2024</a:t>
            </a:r>
          </a:p>
          <a:p>
            <a:r>
              <a:rPr lang="it-IT" dirty="0"/>
              <a:t>Comitato Scientifico IFSO-EC 2023-2025Comitato Scientifico SIO Campania</a:t>
            </a:r>
            <a:endParaRPr lang="en-US" dirty="0"/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0EEF9CBF-C4AA-9D85-AB52-F81AD9530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Relatrice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BF8DD3-22B8-708D-4194-C8CE08690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084" y="1534886"/>
            <a:ext cx="3435633" cy="37773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7354DF-8DB9-B9D2-C270-1DCB04827B9B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25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125D4-9B0E-3DA1-692A-F9E6BF0D6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263857-51C4-3C61-C8EF-D290D719F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Dichiarazioni di conflitto d'interessi</a:t>
            </a:r>
          </a:p>
        </p:txBody>
      </p:sp>
      <p:pic>
        <p:nvPicPr>
          <p:cNvPr id="3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31948133-BCA6-0905-59D9-1F1F3C168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7C9B005C-66C5-F89B-0463-550447852B30}"/>
              </a:ext>
            </a:extLst>
          </p:cNvPr>
          <p:cNvSpPr txBox="1"/>
          <p:nvPr/>
        </p:nvSpPr>
        <p:spPr>
          <a:xfrm>
            <a:off x="1097280" y="1900303"/>
            <a:ext cx="10365459" cy="47782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400" b="1" dirty="0">
                <a:cs typeface="Arial"/>
              </a:rPr>
              <a:t>Io, Sonja Chiappetta, MD, PhD</a:t>
            </a:r>
            <a:r>
              <a:rPr lang="it-IT" sz="1400" dirty="0">
                <a:cs typeface="Arial"/>
              </a:rPr>
              <a:t>, ho un interesse economico, accordo o affiliazione con una o più delle seguenti organizzazioni che potrebbero essere percepite come un conflitto di interessi reale o apparente nel contesto dell'argomento di questa presentazione.</a:t>
            </a:r>
          </a:p>
          <a:p>
            <a:r>
              <a:rPr lang="it-IT" sz="1400" dirty="0">
                <a:cs typeface="Arial"/>
              </a:rPr>
              <a:t>Rapporti professionali/economici con:</a:t>
            </a:r>
          </a:p>
          <a:p>
            <a:endParaRPr lang="it-IT" sz="1400" dirty="0">
              <a:cs typeface="Arial"/>
            </a:endParaRPr>
          </a:p>
          <a:p>
            <a:endParaRPr lang="it-IT" sz="1400" b="1" dirty="0">
              <a:cs typeface="Arial"/>
            </a:endParaRPr>
          </a:p>
          <a:p>
            <a:r>
              <a:rPr lang="it-IT" sz="1400" b="1" dirty="0"/>
              <a:t>Johnson &amp; Johnson America (2024)</a:t>
            </a:r>
            <a:endParaRPr lang="it-IT" sz="1400" dirty="0"/>
          </a:p>
          <a:p>
            <a:r>
              <a:rPr lang="it-IT" sz="1400" b="1" dirty="0" err="1"/>
              <a:t>Innovamedica</a:t>
            </a:r>
            <a:r>
              <a:rPr lang="it-IT" sz="1400" b="1" dirty="0"/>
              <a:t> (2025-2026)</a:t>
            </a:r>
            <a:endParaRPr lang="it-IT" sz="1400" dirty="0"/>
          </a:p>
          <a:p>
            <a:r>
              <a:rPr lang="it-IT" sz="1400" b="1" dirty="0"/>
              <a:t>Genesis </a:t>
            </a:r>
            <a:r>
              <a:rPr lang="it-IT" sz="1400" b="1" dirty="0" err="1"/>
              <a:t>Medtech</a:t>
            </a:r>
            <a:r>
              <a:rPr lang="it-IT" sz="1400" b="1" dirty="0"/>
              <a:t> (USA) (2023)</a:t>
            </a:r>
            <a:endParaRPr lang="it-IT" sz="1400" dirty="0"/>
          </a:p>
          <a:p>
            <a:r>
              <a:rPr lang="it-IT" sz="1400" b="1" dirty="0"/>
              <a:t>Boston Scientific (2024-2026)</a:t>
            </a:r>
            <a:endParaRPr lang="it-IT" sz="1400" dirty="0"/>
          </a:p>
          <a:p>
            <a:r>
              <a:rPr lang="it-IT" sz="1400" b="1" dirty="0"/>
              <a:t>Ab Medica (2025)</a:t>
            </a:r>
            <a:endParaRPr lang="it-IT" sz="1400" dirty="0"/>
          </a:p>
          <a:p>
            <a:r>
              <a:rPr lang="it-IT" sz="1400" b="1" dirty="0"/>
              <a:t>Teleflex (2026)</a:t>
            </a:r>
          </a:p>
          <a:p>
            <a:endParaRPr lang="it-IT" sz="1400" dirty="0"/>
          </a:p>
          <a:p>
            <a:r>
              <a:rPr lang="it-IT" sz="1400" b="1" dirty="0"/>
              <a:t>Principal Investigator: </a:t>
            </a:r>
            <a:r>
              <a:rPr lang="it-IT" sz="1400" b="1" dirty="0" err="1"/>
              <a:t>MagDI</a:t>
            </a:r>
            <a:r>
              <a:rPr lang="it-IT" sz="1400" b="1" dirty="0"/>
              <a:t> Italy and </a:t>
            </a:r>
            <a:r>
              <a:rPr lang="it-IT" sz="1400" b="1" dirty="0" err="1"/>
              <a:t>MagCR</a:t>
            </a:r>
            <a:r>
              <a:rPr lang="it-IT" sz="1400" b="1" dirty="0"/>
              <a:t> Study, GT </a:t>
            </a:r>
            <a:r>
              <a:rPr lang="it-IT" sz="1400" b="1" dirty="0" err="1"/>
              <a:t>MetabolicsTM</a:t>
            </a:r>
            <a:r>
              <a:rPr lang="it-IT" sz="1400" b="1" dirty="0"/>
              <a:t>; </a:t>
            </a:r>
            <a:endParaRPr lang="it-IT" sz="1400" dirty="0"/>
          </a:p>
          <a:p>
            <a:r>
              <a:rPr lang="it-IT" sz="1400" b="1" dirty="0"/>
              <a:t>Course Director: </a:t>
            </a:r>
            <a:r>
              <a:rPr lang="it-IT" sz="1400" b="1" dirty="0" err="1"/>
              <a:t>Become</a:t>
            </a:r>
            <a:r>
              <a:rPr lang="it-IT" sz="1400" b="1" dirty="0"/>
              <a:t> a </a:t>
            </a:r>
            <a:r>
              <a:rPr lang="it-IT" sz="1400" b="1" dirty="0" err="1"/>
              <a:t>Metabolic</a:t>
            </a:r>
            <a:r>
              <a:rPr lang="it-IT" sz="1400" b="1" dirty="0"/>
              <a:t> Bariatric Surgeon, Naples, Italy</a:t>
            </a:r>
            <a:endParaRPr lang="it-IT" sz="1400" dirty="0"/>
          </a:p>
          <a:p>
            <a:endParaRPr lang="it-IT" sz="1400" dirty="0">
              <a:cs typeface="Arial"/>
            </a:endParaRPr>
          </a:p>
          <a:p>
            <a:endParaRPr lang="it-IT" sz="1400" dirty="0">
              <a:cs typeface="Arial"/>
            </a:endParaRPr>
          </a:p>
          <a:p>
            <a:r>
              <a:rPr lang="it-IT" sz="1400" dirty="0">
                <a:cs typeface="Arial"/>
              </a:rPr>
              <a:t>Queste informazioni sono fornite esclusivamente a scopo formativo e non intendono sostituire il giudizio clinico, il processo decisionale medico o l'esperienza professionale relativi alle opzioni diagnostiche e terapeutiche di una specifica condizione del paziente.</a:t>
            </a:r>
          </a:p>
          <a:p>
            <a:r>
              <a:rPr lang="it-IT" sz="1400" dirty="0">
                <a:cs typeface="Arial"/>
              </a:rPr>
              <a:t>I risultati dei casi clinici non sono predittivi dei risultati ottenibili in altri casi.</a:t>
            </a:r>
            <a:endParaRPr lang="en-US" sz="1400" dirty="0"/>
          </a:p>
          <a:p>
            <a:pPr rtl="0"/>
            <a:endParaRPr lang="en-US" sz="1400" b="1" dirty="0">
              <a:highlight>
                <a:srgbClr val="FFFF00"/>
              </a:highlight>
            </a:endParaRPr>
          </a:p>
          <a:p>
            <a:pPr rtl="0"/>
            <a:r>
              <a:rPr lang="en-US" sz="1400" dirty="0"/>
              <a:t>​</a:t>
            </a:r>
          </a:p>
          <a:p>
            <a:pPr algn="ctr" rtl="0"/>
            <a:endParaRPr lang="en-US" sz="10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2D3765-ADA6-DD71-CA2B-2D6A0703F2E6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60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B36CB-0CFA-5458-DD4E-044C68B7B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1988B0-AB61-DA9A-283E-568393B62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Variabilità</a:t>
            </a:r>
            <a:r>
              <a:rPr lang="en-US" dirty="0"/>
              <a:t> </a:t>
            </a:r>
            <a:r>
              <a:rPr lang="en-US" dirty="0" err="1"/>
              <a:t>dei</a:t>
            </a:r>
            <a:r>
              <a:rPr lang="en-US" dirty="0"/>
              <a:t> </a:t>
            </a:r>
            <a:r>
              <a:rPr lang="en-US" dirty="0" err="1"/>
              <a:t>risultati</a:t>
            </a:r>
            <a:r>
              <a:rPr lang="en-US" dirty="0"/>
              <a:t> della Sleeve Gastrectomy</a:t>
            </a:r>
            <a:r>
              <a:rPr lang="it-IT" b="0" dirty="0"/>
              <a:t>​</a:t>
            </a:r>
            <a:endParaRPr lang="it-IT" dirty="0"/>
          </a:p>
        </p:txBody>
      </p:sp>
      <p:pic>
        <p:nvPicPr>
          <p:cNvPr id="3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F0BB64E5-F27D-F0B6-5C81-7537630839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4D3BF9-D5A6-C309-EFEA-CA5788F4B2EC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368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6796A-B0C2-E0BD-85E3-C998385FE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7718B5F4-2DE6-5248-C700-F7C7BA66A293}"/>
              </a:ext>
            </a:extLst>
          </p:cNvPr>
          <p:cNvGrpSpPr/>
          <p:nvPr/>
        </p:nvGrpSpPr>
        <p:grpSpPr>
          <a:xfrm>
            <a:off x="426461" y="1464586"/>
            <a:ext cx="11201809" cy="4355404"/>
            <a:chOff x="684038" y="1832448"/>
            <a:chExt cx="10860223" cy="3992439"/>
          </a:xfrm>
        </p:grpSpPr>
        <p:sp>
          <p:nvSpPr>
            <p:cNvPr id="36" name="TextBox 12">
              <a:extLst>
                <a:ext uri="{FF2B5EF4-FFF2-40B4-BE49-F238E27FC236}">
                  <a16:creationId xmlns:a16="http://schemas.microsoft.com/office/drawing/2014/main" id="{811A529B-C8F1-3204-1379-D4D193416FA3}"/>
                </a:ext>
              </a:extLst>
            </p:cNvPr>
            <p:cNvSpPr txBox="1"/>
            <p:nvPr/>
          </p:nvSpPr>
          <p:spPr>
            <a:xfrm>
              <a:off x="9103035" y="3614891"/>
              <a:ext cx="2441226" cy="1120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233363" indent="-233363" algn="l" defTabSz="914400" rtl="0" eaLnBrk="0" latinLnBrk="0" hangingPunct="0">
                <a:lnSpc>
                  <a:spcPct val="95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tx2"/>
                </a:buClr>
                <a:buSzPct val="100000"/>
                <a:buFont typeface="Arial"/>
                <a:buChar char="•"/>
                <a:tabLst/>
                <a:defRPr sz="1200" b="0" i="0" kern="0">
                  <a:solidFill>
                    <a:schemeClr val="tx2"/>
                  </a:solidFill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marL="577850" indent="-212725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2"/>
                </a:buClr>
                <a:buChar char="–"/>
                <a:tabLst/>
                <a:defRPr sz="1800" b="0" i="0" kern="1200">
                  <a:solidFill>
                    <a:schemeClr val="tx2"/>
                  </a:solidFill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2pPr>
              <a:lvl3pPr marL="923925" indent="-233363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2"/>
                </a:buClr>
                <a:buChar char="•"/>
                <a:tabLst/>
                <a:defRPr sz="1600" b="0" i="0" kern="1200">
                  <a:solidFill>
                    <a:schemeClr val="tx2"/>
                  </a:solidFill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3pPr>
              <a:lvl4pPr marL="1603375" indent="-230188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1">
                    <a:lumMod val="65000"/>
                    <a:lumOff val="35000"/>
                  </a:schemeClr>
                </a:buClr>
                <a:buFont typeface=".AppleSystemUIFont" charset="-120"/>
                <a:buChar char="»"/>
                <a:tabLst/>
                <a:defRPr sz="2000" b="0" i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Regular"/>
                  <a:ea typeface="Arial Regular"/>
                  <a:cs typeface="Calibri" charset="0"/>
                </a:defRPr>
              </a:lvl4pPr>
              <a:lvl5pPr marL="2065338" indent="-230188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bg2">
                    <a:lumMod val="75000"/>
                  </a:schemeClr>
                </a:buClr>
                <a:buChar char="»"/>
                <a:tabLst/>
                <a:defRPr sz="1800" b="0" i="0" kern="1200">
                  <a:solidFill>
                    <a:srgbClr val="4B4B4B"/>
                  </a:solidFill>
                  <a:latin typeface="Calibri Regular" charset="0"/>
                  <a:ea typeface="ＭＳ Ｐゴシック" pitchFamily="23" charset="-128"/>
                  <a:cs typeface="Calibri Regular" charset="0"/>
                </a:defRPr>
              </a:lvl5pPr>
              <a:lvl6pPr marL="3352716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6pPr>
              <a:lvl7pPr marL="3962301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7pPr>
              <a:lvl8pPr marL="4571886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8pPr>
              <a:lvl9pPr marL="5181470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9pPr>
            </a:lstStyle>
            <a:p>
              <a:pPr marL="233045" indent="-233045">
                <a:spcBef>
                  <a:spcPts val="300"/>
                </a:spcBef>
                <a:buClr>
                  <a:srgbClr val="44546A"/>
                </a:buClr>
                <a:defRPr/>
              </a:pPr>
              <a:r>
                <a:rPr lang="en-US" sz="18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Sazietà</a:t>
              </a:r>
              <a:r>
                <a:rPr lang="en-US" sz="1800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sz="18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ridotta</a:t>
              </a:r>
              <a:endParaRPr lang="en-US" dirty="0" err="1">
                <a:solidFill>
                  <a:prstClr val="black"/>
                </a:solidFill>
              </a:endParaRPr>
            </a:p>
            <a:p>
              <a:pPr marL="233045" indent="-233045">
                <a:spcBef>
                  <a:spcPts val="300"/>
                </a:spcBef>
                <a:buClr>
                  <a:srgbClr val="44546A"/>
                </a:buClr>
                <a:defRPr/>
              </a:pPr>
              <a:r>
                <a:rPr lang="en-US" sz="18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Aumento</a:t>
              </a:r>
              <a:r>
                <a:rPr lang="en-US" sz="1800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 della fame</a:t>
              </a:r>
              <a:endParaRPr lang="en-US" dirty="0">
                <a:solidFill>
                  <a:prstClr val="black"/>
                </a:solidFill>
              </a:endParaRPr>
            </a:p>
            <a:p>
              <a:pPr marL="233045" indent="-233045">
                <a:spcBef>
                  <a:spcPts val="300"/>
                </a:spcBef>
                <a:buClr>
                  <a:srgbClr val="44546A"/>
                </a:buClr>
                <a:defRPr/>
              </a:pPr>
              <a:r>
                <a:rPr lang="en-US" sz="1800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Maggiore </a:t>
              </a:r>
              <a:r>
                <a:rPr lang="en-US" sz="18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gravità</a:t>
              </a:r>
              <a:r>
                <a:rPr lang="en-US" sz="1800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sz="18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dei</a:t>
              </a:r>
              <a:r>
                <a:rPr lang="en-US" sz="1800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sz="18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sintomi</a:t>
              </a:r>
              <a:r>
                <a:rPr lang="en-US" sz="1800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 da </a:t>
              </a:r>
              <a:r>
                <a:rPr lang="en-US" sz="18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reflusso</a:t>
              </a:r>
              <a:endParaRPr lang="en-US" dirty="0" err="1">
                <a:solidFill>
                  <a:prstClr val="black"/>
                </a:solidFill>
              </a:endParaRPr>
            </a:p>
          </p:txBody>
        </p:sp>
        <p:sp>
          <p:nvSpPr>
            <p:cNvPr id="37" name="TextBox 13">
              <a:extLst>
                <a:ext uri="{FF2B5EF4-FFF2-40B4-BE49-F238E27FC236}">
                  <a16:creationId xmlns:a16="http://schemas.microsoft.com/office/drawing/2014/main" id="{AF73061F-9B3D-D1F8-3801-82B16329C091}"/>
                </a:ext>
              </a:extLst>
            </p:cNvPr>
            <p:cNvSpPr txBox="1"/>
            <p:nvPr/>
          </p:nvSpPr>
          <p:spPr>
            <a:xfrm>
              <a:off x="753321" y="3795537"/>
              <a:ext cx="2322985" cy="567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233363" indent="-233363" algn="l" defTabSz="914400" rtl="0" eaLnBrk="0" latinLnBrk="0" hangingPunct="0">
                <a:lnSpc>
                  <a:spcPct val="95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tx2"/>
                </a:buClr>
                <a:buSzPct val="100000"/>
                <a:buFont typeface="Arial"/>
                <a:buChar char="•"/>
                <a:tabLst/>
                <a:defRPr sz="1600" b="0" i="0" kern="0">
                  <a:solidFill>
                    <a:schemeClr val="tx2"/>
                  </a:solidFill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marL="577850" indent="-212725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2"/>
                </a:buClr>
                <a:buChar char="–"/>
                <a:tabLst/>
                <a:defRPr sz="1800" b="0" i="0" kern="1200">
                  <a:solidFill>
                    <a:schemeClr val="tx2"/>
                  </a:solidFill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2pPr>
              <a:lvl3pPr marL="923925" indent="-233363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2"/>
                </a:buClr>
                <a:buChar char="•"/>
                <a:tabLst/>
                <a:defRPr sz="1600" b="0" i="0" kern="1200">
                  <a:solidFill>
                    <a:schemeClr val="tx2"/>
                  </a:solidFill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3pPr>
              <a:lvl4pPr marL="1603375" indent="-230188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1">
                    <a:lumMod val="65000"/>
                    <a:lumOff val="35000"/>
                  </a:schemeClr>
                </a:buClr>
                <a:buFont typeface=".AppleSystemUIFont" charset="-120"/>
                <a:buChar char="»"/>
                <a:tabLst/>
                <a:defRPr sz="2000" b="0" i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Regular"/>
                  <a:ea typeface="Arial Regular"/>
                  <a:cs typeface="Calibri" charset="0"/>
                </a:defRPr>
              </a:lvl4pPr>
              <a:lvl5pPr marL="2065338" indent="-230188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bg2">
                    <a:lumMod val="75000"/>
                  </a:schemeClr>
                </a:buClr>
                <a:buChar char="»"/>
                <a:tabLst/>
                <a:defRPr sz="1800" b="0" i="0" kern="1200">
                  <a:solidFill>
                    <a:srgbClr val="4B4B4B"/>
                  </a:solidFill>
                  <a:latin typeface="Calibri Regular" charset="0"/>
                  <a:ea typeface="ＭＳ Ｐゴシック" pitchFamily="23" charset="-128"/>
                  <a:cs typeface="Calibri Regular" charset="0"/>
                </a:defRPr>
              </a:lvl5pPr>
              <a:lvl6pPr marL="3352716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6pPr>
              <a:lvl7pPr marL="3962301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7pPr>
              <a:lvl8pPr marL="4571886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8pPr>
              <a:lvl9pPr marL="5181470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9pPr>
            </a:lstStyle>
            <a:p>
              <a:pPr marL="233045" indent="-233045">
                <a:spcBef>
                  <a:spcPts val="300"/>
                </a:spcBef>
                <a:buClr>
                  <a:srgbClr val="44546A"/>
                </a:buClr>
                <a:defRPr/>
              </a:pPr>
              <a:r>
                <a:rPr lang="en-US" sz="1800" dirty="0" err="1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Risultato</a:t>
              </a:r>
              <a:r>
                <a:rPr lang="en-US" sz="180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sz="1800" dirty="0" err="1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anatomico</a:t>
              </a:r>
              <a:r>
                <a:rPr lang="en-US" sz="180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sz="1800" dirty="0" err="1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ideale</a:t>
              </a:r>
              <a:endParaRPr lang="en-US" dirty="0" err="1"/>
            </a:p>
          </p:txBody>
        </p:sp>
        <p:sp>
          <p:nvSpPr>
            <p:cNvPr id="38" name="TextBox 14">
              <a:extLst>
                <a:ext uri="{FF2B5EF4-FFF2-40B4-BE49-F238E27FC236}">
                  <a16:creationId xmlns:a16="http://schemas.microsoft.com/office/drawing/2014/main" id="{4AE45787-66B1-A9ED-F6E4-B60B6A5CA02A}"/>
                </a:ext>
              </a:extLst>
            </p:cNvPr>
            <p:cNvSpPr txBox="1"/>
            <p:nvPr/>
          </p:nvSpPr>
          <p:spPr>
            <a:xfrm>
              <a:off x="6319797" y="3675107"/>
              <a:ext cx="2322985" cy="8435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233363" indent="-233363" algn="l" defTabSz="914400" rtl="0" eaLnBrk="0" latinLnBrk="0" hangingPunct="0">
                <a:lnSpc>
                  <a:spcPct val="95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tx2"/>
                </a:buClr>
                <a:buSzPct val="100000"/>
                <a:buFont typeface="Arial"/>
                <a:buChar char="•"/>
                <a:tabLst/>
                <a:defRPr sz="1200" b="0" i="0" kern="0">
                  <a:solidFill>
                    <a:schemeClr val="tx2"/>
                  </a:solidFill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marL="577850" indent="-212725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2"/>
                </a:buClr>
                <a:buChar char="–"/>
                <a:tabLst/>
                <a:defRPr sz="1800" b="0" i="0" kern="1200">
                  <a:solidFill>
                    <a:schemeClr val="tx2"/>
                  </a:solidFill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2pPr>
              <a:lvl3pPr marL="923925" indent="-233363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2"/>
                </a:buClr>
                <a:buChar char="•"/>
                <a:tabLst/>
                <a:defRPr sz="1600" b="0" i="0" kern="1200">
                  <a:solidFill>
                    <a:schemeClr val="tx2"/>
                  </a:solidFill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3pPr>
              <a:lvl4pPr marL="1603375" indent="-230188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1">
                    <a:lumMod val="65000"/>
                    <a:lumOff val="35000"/>
                  </a:schemeClr>
                </a:buClr>
                <a:buFont typeface=".AppleSystemUIFont" charset="-120"/>
                <a:buChar char="»"/>
                <a:tabLst/>
                <a:defRPr sz="2000" b="0" i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Regular"/>
                  <a:ea typeface="Arial Regular"/>
                  <a:cs typeface="Calibri" charset="0"/>
                </a:defRPr>
              </a:lvl4pPr>
              <a:lvl5pPr marL="2065338" indent="-230188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bg2">
                    <a:lumMod val="75000"/>
                  </a:schemeClr>
                </a:buClr>
                <a:buChar char="»"/>
                <a:tabLst/>
                <a:defRPr sz="1800" b="0" i="0" kern="1200">
                  <a:solidFill>
                    <a:srgbClr val="4B4B4B"/>
                  </a:solidFill>
                  <a:latin typeface="Calibri Regular" charset="0"/>
                  <a:ea typeface="ＭＳ Ｐゴシック" pitchFamily="23" charset="-128"/>
                  <a:cs typeface="Calibri Regular" charset="0"/>
                </a:defRPr>
              </a:lvl5pPr>
              <a:lvl6pPr marL="3352716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6pPr>
              <a:lvl7pPr marL="3962301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7pPr>
              <a:lvl8pPr marL="4571886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8pPr>
              <a:lvl9pPr marL="5181470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9pPr>
            </a:lstStyle>
            <a:p>
              <a:pPr marL="233045" indent="-233045">
                <a:spcBef>
                  <a:spcPts val="300"/>
                </a:spcBef>
                <a:buClr>
                  <a:srgbClr val="44546A"/>
                </a:buClr>
                <a:defRPr/>
              </a:pPr>
              <a:r>
                <a:rPr lang="en-US" sz="18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Sazietà</a:t>
              </a:r>
              <a:r>
                <a:rPr lang="en-US" sz="1800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sz="18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ridotta</a:t>
              </a:r>
              <a:endParaRPr lang="en-US" dirty="0" err="1">
                <a:solidFill>
                  <a:prstClr val="black"/>
                </a:solidFill>
              </a:endParaRPr>
            </a:p>
            <a:p>
              <a:pPr marL="233045" indent="-233045">
                <a:spcBef>
                  <a:spcPts val="300"/>
                </a:spcBef>
                <a:buClr>
                  <a:srgbClr val="44546A"/>
                </a:buClr>
                <a:defRPr/>
              </a:pPr>
              <a:r>
                <a:rPr lang="en-US" sz="1800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Maggiore </a:t>
              </a:r>
              <a:r>
                <a:rPr lang="en-US" sz="18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gravità</a:t>
              </a:r>
              <a:r>
                <a:rPr lang="en-US" sz="1800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sz="18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dei</a:t>
              </a:r>
              <a:r>
                <a:rPr lang="en-US" sz="1800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sz="18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sintomi</a:t>
              </a:r>
              <a:r>
                <a:rPr lang="en-US" sz="1800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 da </a:t>
              </a:r>
              <a:r>
                <a:rPr lang="en-US" sz="18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reflusso</a:t>
              </a:r>
              <a:endParaRPr lang="en-US" dirty="0" err="1">
                <a:solidFill>
                  <a:prstClr val="black"/>
                </a:solidFill>
              </a:endParaRP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69F6C54B-ACAE-0B8D-39FA-2DBD2CFA8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3137" y="2336517"/>
              <a:ext cx="997766" cy="1243593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51251F1F-EB0B-E963-55DF-D708A09A6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53571" y="2336517"/>
              <a:ext cx="1036327" cy="1243593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717C820D-6A53-9938-84BE-A3EDBB9C9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48642" y="2336517"/>
              <a:ext cx="1079708" cy="1243593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088E1841-2204-B6A0-ABB4-2ADFCA657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91201" y="2337257"/>
              <a:ext cx="1028115" cy="1242407"/>
            </a:xfrm>
            <a:prstGeom prst="rect">
              <a:avLst/>
            </a:prstGeom>
          </p:spPr>
        </p:pic>
        <p:sp>
          <p:nvSpPr>
            <p:cNvPr id="43" name="TextBox 19">
              <a:extLst>
                <a:ext uri="{FF2B5EF4-FFF2-40B4-BE49-F238E27FC236}">
                  <a16:creationId xmlns:a16="http://schemas.microsoft.com/office/drawing/2014/main" id="{A37BFDF7-01B6-40D5-EF6B-F39734BCA290}"/>
                </a:ext>
              </a:extLst>
            </p:cNvPr>
            <p:cNvSpPr txBox="1"/>
            <p:nvPr/>
          </p:nvSpPr>
          <p:spPr>
            <a:xfrm>
              <a:off x="3536559" y="3675107"/>
              <a:ext cx="2322985" cy="942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233363" indent="-233363" algn="l" defTabSz="914400" rtl="0" eaLnBrk="0" latinLnBrk="0" hangingPunct="0">
                <a:lnSpc>
                  <a:spcPct val="95000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tx2"/>
                </a:buClr>
                <a:buSzPct val="100000"/>
                <a:buFont typeface="Arial"/>
                <a:buChar char="•"/>
                <a:tabLst/>
                <a:defRPr sz="1200" b="0" i="0" kern="0">
                  <a:solidFill>
                    <a:schemeClr val="tx2"/>
                  </a:solidFill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marL="577850" indent="-212725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2"/>
                </a:buClr>
                <a:buChar char="–"/>
                <a:tabLst/>
                <a:defRPr sz="1800" b="0" i="0" kern="1200">
                  <a:solidFill>
                    <a:schemeClr val="tx2"/>
                  </a:solidFill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2pPr>
              <a:lvl3pPr marL="923925" indent="-233363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2"/>
                </a:buClr>
                <a:buChar char="•"/>
                <a:tabLst/>
                <a:defRPr sz="1600" b="0" i="0" kern="1200">
                  <a:solidFill>
                    <a:schemeClr val="tx2"/>
                  </a:solidFill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3pPr>
              <a:lvl4pPr marL="1603375" indent="-230188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tx1">
                    <a:lumMod val="65000"/>
                    <a:lumOff val="35000"/>
                  </a:schemeClr>
                </a:buClr>
                <a:buFont typeface=".AppleSystemUIFont" charset="-120"/>
                <a:buChar char="»"/>
                <a:tabLst/>
                <a:defRPr sz="2000" b="0" i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Regular"/>
                  <a:ea typeface="Arial Regular"/>
                  <a:cs typeface="Calibri" charset="0"/>
                </a:defRPr>
              </a:lvl4pPr>
              <a:lvl5pPr marL="2065338" indent="-230188" algn="l" defTabSz="914400" rtl="0" eaLnBrk="0" latinLnBrk="0" hangingPunct="0">
                <a:lnSpc>
                  <a:spcPct val="95000"/>
                </a:lnSpc>
                <a:spcBef>
                  <a:spcPts val="0"/>
                </a:spcBef>
                <a:spcAft>
                  <a:spcPts val="500"/>
                </a:spcAft>
                <a:buClr>
                  <a:schemeClr val="bg2">
                    <a:lumMod val="75000"/>
                  </a:schemeClr>
                </a:buClr>
                <a:buChar char="»"/>
                <a:tabLst/>
                <a:defRPr sz="1800" b="0" i="0" kern="1200">
                  <a:solidFill>
                    <a:srgbClr val="4B4B4B"/>
                  </a:solidFill>
                  <a:latin typeface="Calibri Regular" charset="0"/>
                  <a:ea typeface="ＭＳ Ｐゴシック" pitchFamily="23" charset="-128"/>
                  <a:cs typeface="Calibri Regular" charset="0"/>
                </a:defRPr>
              </a:lvl5pPr>
              <a:lvl6pPr marL="3352716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6pPr>
              <a:lvl7pPr marL="3962301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7pPr>
              <a:lvl8pPr marL="4571886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8pPr>
              <a:lvl9pPr marL="5181470" indent="-304792" algn="l" defTabSz="914400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25000"/>
                </a:spcAft>
                <a:buClr>
                  <a:schemeClr val="accent1"/>
                </a:buClr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ＭＳ Ｐゴシック" pitchFamily="23" charset="-128"/>
                  <a:cs typeface="+mn-cs"/>
                </a:defRPr>
              </a:lvl9pPr>
            </a:lstStyle>
            <a:p>
              <a:pPr marL="233045" indent="-233045">
                <a:spcBef>
                  <a:spcPts val="300"/>
                </a:spcBef>
                <a:buClr>
                  <a:srgbClr val="44546A"/>
                </a:buClr>
                <a:defRPr/>
              </a:pPr>
              <a:r>
                <a:rPr lang="en-US" sz="16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Anatomia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 desiderata non </a:t>
              </a:r>
              <a:r>
                <a:rPr lang="en-US" sz="1600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ottenuta</a:t>
              </a:r>
              <a:r>
                <a:rPr lang="en-US" sz="1600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, </a:t>
              </a:r>
              <a:r>
                <a:rPr lang="en-US" sz="1600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ma senza </a:t>
              </a:r>
              <a:r>
                <a:rPr lang="en-US" sz="1600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conseguenze</a:t>
              </a:r>
              <a:r>
                <a:rPr lang="en-US" sz="1600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 significative</a:t>
              </a:r>
              <a:endParaRPr lang="en-US" sz="1600">
                <a:solidFill>
                  <a:prstClr val="black"/>
                </a:solidFill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FC8D530-F54F-2A91-7002-C76DA9BAD7B5}"/>
                </a:ext>
              </a:extLst>
            </p:cNvPr>
            <p:cNvSpPr/>
            <p:nvPr/>
          </p:nvSpPr>
          <p:spPr bwMode="gray">
            <a:xfrm>
              <a:off x="684038" y="2043729"/>
              <a:ext cx="2475965" cy="2864204"/>
            </a:xfrm>
            <a:prstGeom prst="rect">
              <a:avLst/>
            </a:prstGeom>
            <a:noFill/>
            <a:ln w="19050" cap="rnd" cmpd="sng" algn="ctr">
              <a:solidFill>
                <a:srgbClr val="00205B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TextBox 34">
              <a:extLst>
                <a:ext uri="{FF2B5EF4-FFF2-40B4-BE49-F238E27FC236}">
                  <a16:creationId xmlns:a16="http://schemas.microsoft.com/office/drawing/2014/main" id="{2D62487F-B5D7-C84B-030F-DC734FB62FDA}"/>
                </a:ext>
              </a:extLst>
            </p:cNvPr>
            <p:cNvSpPr txBox="1"/>
            <p:nvPr/>
          </p:nvSpPr>
          <p:spPr>
            <a:xfrm>
              <a:off x="961900" y="1832448"/>
              <a:ext cx="1920240" cy="387806"/>
            </a:xfrm>
            <a:prstGeom prst="roundRect">
              <a:avLst/>
            </a:prstGeom>
            <a:gradFill flip="none" rotWithShape="1">
              <a:gsLst>
                <a:gs pos="75000">
                  <a:srgbClr val="EAB900">
                    <a:lumMod val="50000"/>
                  </a:srgbClr>
                </a:gs>
                <a:gs pos="0">
                  <a:srgbClr val="EAB900">
                    <a:lumMod val="75000"/>
                  </a:srgbClr>
                </a:gs>
              </a:gsLst>
              <a:lin ang="0" scaled="1"/>
              <a:tileRect/>
            </a:gra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lnSpc>
                  <a:spcPct val="95000"/>
                </a:lnSpc>
                <a:defRPr sz="2000" b="1" kern="120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dirty="0" err="1">
                  <a:solidFill>
                    <a:prstClr val="white"/>
                  </a:solidFill>
                  <a:latin typeface="Book Antiqua"/>
                  <a:ea typeface="Tahoma"/>
                  <a:cs typeface="Tahoma"/>
                </a:rPr>
                <a:t>Tubulare</a:t>
              </a:r>
              <a:endParaRPr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BE6E603-CCF1-DF84-AD69-F60B60A24180}"/>
                </a:ext>
              </a:extLst>
            </p:cNvPr>
            <p:cNvSpPr/>
            <p:nvPr/>
          </p:nvSpPr>
          <p:spPr bwMode="gray">
            <a:xfrm>
              <a:off x="3467276" y="2043729"/>
              <a:ext cx="2475965" cy="2864204"/>
            </a:xfrm>
            <a:prstGeom prst="rect">
              <a:avLst/>
            </a:prstGeom>
            <a:noFill/>
            <a:ln w="19050" cap="rnd" cmpd="sng" algn="ctr">
              <a:solidFill>
                <a:srgbClr val="00205B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7" name="TextBox 38">
              <a:extLst>
                <a:ext uri="{FF2B5EF4-FFF2-40B4-BE49-F238E27FC236}">
                  <a16:creationId xmlns:a16="http://schemas.microsoft.com/office/drawing/2014/main" id="{8E045825-F507-3519-B664-74C91777918B}"/>
                </a:ext>
              </a:extLst>
            </p:cNvPr>
            <p:cNvSpPr txBox="1"/>
            <p:nvPr/>
          </p:nvSpPr>
          <p:spPr>
            <a:xfrm>
              <a:off x="3745138" y="1832448"/>
              <a:ext cx="1920240" cy="387806"/>
            </a:xfrm>
            <a:prstGeom prst="roundRect">
              <a:avLst/>
            </a:prstGeom>
            <a:gradFill flip="none" rotWithShape="1">
              <a:gsLst>
                <a:gs pos="75000">
                  <a:srgbClr val="EAB900">
                    <a:lumMod val="50000"/>
                  </a:srgbClr>
                </a:gs>
                <a:gs pos="0">
                  <a:srgbClr val="EAB900">
                    <a:lumMod val="75000"/>
                  </a:srgbClr>
                </a:gs>
              </a:gsLst>
              <a:lin ang="0" scaled="1"/>
              <a:tileRect/>
            </a:gra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lnSpc>
                  <a:spcPct val="95000"/>
                </a:lnSpc>
                <a:defRPr sz="2000" b="1" kern="120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800" dirty="0">
                  <a:solidFill>
                    <a:prstClr val="white"/>
                  </a:solidFill>
                  <a:latin typeface="Book Antiqua"/>
                  <a:ea typeface="Tahoma"/>
                  <a:cs typeface="Tahoma"/>
                </a:rPr>
                <a:t>Pouch </a:t>
              </a:r>
              <a:r>
                <a:rPr lang="en-US" sz="1800" dirty="0" err="1">
                  <a:solidFill>
                    <a:prstClr val="white"/>
                  </a:solidFill>
                  <a:latin typeface="Book Antiqua"/>
                  <a:ea typeface="Tahoma"/>
                  <a:cs typeface="Tahoma"/>
                </a:rPr>
                <a:t>inferiore</a:t>
              </a:r>
              <a:endParaRPr lang="en-US" dirty="0" err="1">
                <a:solidFill>
                  <a:prstClr val="white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C5FA333-C0E1-E1D8-6E35-A78E06D67FD5}"/>
                </a:ext>
              </a:extLst>
            </p:cNvPr>
            <p:cNvSpPr/>
            <p:nvPr/>
          </p:nvSpPr>
          <p:spPr bwMode="gray">
            <a:xfrm>
              <a:off x="6250514" y="2043729"/>
              <a:ext cx="2475965" cy="2864204"/>
            </a:xfrm>
            <a:prstGeom prst="rect">
              <a:avLst/>
            </a:prstGeom>
            <a:noFill/>
            <a:ln w="19050" cap="rnd" cmpd="sng" algn="ctr">
              <a:solidFill>
                <a:srgbClr val="00205B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" name="TextBox 41">
              <a:extLst>
                <a:ext uri="{FF2B5EF4-FFF2-40B4-BE49-F238E27FC236}">
                  <a16:creationId xmlns:a16="http://schemas.microsoft.com/office/drawing/2014/main" id="{2CFDC497-09A7-FD2F-FCC8-AA7F832B6A19}"/>
                </a:ext>
              </a:extLst>
            </p:cNvPr>
            <p:cNvSpPr txBox="1"/>
            <p:nvPr/>
          </p:nvSpPr>
          <p:spPr>
            <a:xfrm>
              <a:off x="6528376" y="1832448"/>
              <a:ext cx="1920240" cy="387806"/>
            </a:xfrm>
            <a:prstGeom prst="roundRect">
              <a:avLst/>
            </a:prstGeom>
            <a:gradFill flip="none" rotWithShape="1">
              <a:gsLst>
                <a:gs pos="75000">
                  <a:srgbClr val="EAB900">
                    <a:lumMod val="50000"/>
                  </a:srgbClr>
                </a:gs>
                <a:gs pos="0">
                  <a:srgbClr val="EAB900">
                    <a:lumMod val="75000"/>
                  </a:srgbClr>
                </a:gs>
              </a:gsLst>
              <a:lin ang="0" scaled="1"/>
              <a:tileRect/>
            </a:gra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lnSpc>
                  <a:spcPct val="95000"/>
                </a:lnSpc>
                <a:defRPr sz="2000" b="1" kern="120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ook Antiqua"/>
                  <a:ea typeface="Tahoma"/>
                  <a:cs typeface="Tahoma"/>
                </a:rPr>
                <a:t>Pouch</a:t>
              </a:r>
              <a:r>
                <a:rPr lang="en-US" sz="1800" dirty="0">
                  <a:solidFill>
                    <a:prstClr val="white"/>
                  </a:solidFill>
                  <a:latin typeface="Book Antiqua"/>
                  <a:ea typeface="Tahoma"/>
                  <a:cs typeface="Tahoma"/>
                </a:rPr>
                <a:t> </a:t>
              </a:r>
              <a:r>
                <a:rPr lang="en-US" sz="1800" dirty="0" err="1">
                  <a:solidFill>
                    <a:prstClr val="white"/>
                  </a:solidFill>
                  <a:latin typeface="Book Antiqua"/>
                  <a:ea typeface="Tahoma"/>
                  <a:cs typeface="Tahoma"/>
                </a:rPr>
                <a:t>superiore</a:t>
              </a:r>
              <a:endParaRPr lang="en-US" dirty="0" err="1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B7F3B94-BCC3-2E10-C3D4-B00B3E5DBD48}"/>
                </a:ext>
              </a:extLst>
            </p:cNvPr>
            <p:cNvSpPr/>
            <p:nvPr/>
          </p:nvSpPr>
          <p:spPr bwMode="gray">
            <a:xfrm>
              <a:off x="9033752" y="2043729"/>
              <a:ext cx="2475965" cy="2864204"/>
            </a:xfrm>
            <a:prstGeom prst="rect">
              <a:avLst/>
            </a:prstGeom>
            <a:noFill/>
            <a:ln w="19050" cap="rnd" cmpd="sng" algn="ctr">
              <a:solidFill>
                <a:srgbClr val="00205B"/>
              </a:solidFill>
              <a:prstDash val="solid"/>
              <a:round/>
              <a:headEnd type="none" w="med" len="med"/>
              <a:tailEnd type="oval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TextBox 48">
              <a:extLst>
                <a:ext uri="{FF2B5EF4-FFF2-40B4-BE49-F238E27FC236}">
                  <a16:creationId xmlns:a16="http://schemas.microsoft.com/office/drawing/2014/main" id="{682944D6-68B7-0D4F-A15C-A474A907787A}"/>
                </a:ext>
              </a:extLst>
            </p:cNvPr>
            <p:cNvSpPr txBox="1"/>
            <p:nvPr/>
          </p:nvSpPr>
          <p:spPr>
            <a:xfrm>
              <a:off x="938186" y="5370918"/>
              <a:ext cx="1967669" cy="3385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 anchorCtr="1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Anatomia</a:t>
              </a:r>
              <a:r>
                <a:rPr lang="en-US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ideale</a:t>
              </a:r>
              <a:endParaRPr lang="en-US" dirty="0" err="1">
                <a:solidFill>
                  <a:prstClr val="black"/>
                </a:solidFill>
              </a:endParaRPr>
            </a:p>
          </p:txBody>
        </p:sp>
        <p:sp>
          <p:nvSpPr>
            <p:cNvPr id="52" name="TextBox 49">
              <a:extLst>
                <a:ext uri="{FF2B5EF4-FFF2-40B4-BE49-F238E27FC236}">
                  <a16:creationId xmlns:a16="http://schemas.microsoft.com/office/drawing/2014/main" id="{EADC87C4-8A17-75D3-DD60-6A3979B294EA}"/>
                </a:ext>
              </a:extLst>
            </p:cNvPr>
            <p:cNvSpPr txBox="1"/>
            <p:nvPr/>
          </p:nvSpPr>
          <p:spPr>
            <a:xfrm>
              <a:off x="9311614" y="1832448"/>
              <a:ext cx="1920240" cy="387806"/>
            </a:xfrm>
            <a:prstGeom prst="roundRect">
              <a:avLst/>
            </a:prstGeom>
            <a:gradFill flip="none" rotWithShape="1">
              <a:gsLst>
                <a:gs pos="75000">
                  <a:srgbClr val="EAB900">
                    <a:lumMod val="50000"/>
                  </a:srgbClr>
                </a:gs>
                <a:gs pos="0">
                  <a:srgbClr val="EAB900">
                    <a:lumMod val="75000"/>
                  </a:srgbClr>
                </a:gs>
              </a:gsLst>
              <a:lin ang="0" scaled="1"/>
              <a:tileRect/>
            </a:gradFill>
            <a:ln w="381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lnSpc>
                  <a:spcPct val="95000"/>
                </a:lnSpc>
                <a:defRPr sz="2000" b="1" kern="1200">
                  <a:solidFill>
                    <a:schemeClr val="bg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800" dirty="0">
                  <a:solidFill>
                    <a:prstClr val="white"/>
                  </a:solidFill>
                  <a:latin typeface="Book Antiqua"/>
                  <a:ea typeface="Tahoma"/>
                  <a:cs typeface="Tahoma"/>
                </a:rPr>
                <a:t>A </a:t>
              </a:r>
              <a:r>
                <a:rPr lang="en-US" sz="1800" dirty="0" err="1">
                  <a:solidFill>
                    <a:prstClr val="white"/>
                  </a:solidFill>
                  <a:latin typeface="Book Antiqua"/>
                  <a:ea typeface="Tahoma"/>
                  <a:cs typeface="Tahoma"/>
                </a:rPr>
                <a:t>manubrio</a:t>
              </a:r>
              <a:endParaRPr lang="en-US" dirty="0" err="1">
                <a:solidFill>
                  <a:prstClr val="white"/>
                </a:solidFill>
              </a:endParaRPr>
            </a:p>
          </p:txBody>
        </p:sp>
        <p:sp>
          <p:nvSpPr>
            <p:cNvPr id="53" name="TextBox 5">
              <a:extLst>
                <a:ext uri="{FF2B5EF4-FFF2-40B4-BE49-F238E27FC236}">
                  <a16:creationId xmlns:a16="http://schemas.microsoft.com/office/drawing/2014/main" id="{80E6C8B7-6CD8-15C9-5ABC-BACCF632FD3B}"/>
                </a:ext>
              </a:extLst>
            </p:cNvPr>
            <p:cNvSpPr txBox="1"/>
            <p:nvPr/>
          </p:nvSpPr>
          <p:spPr>
            <a:xfrm>
              <a:off x="1490652" y="4634380"/>
              <a:ext cx="862737" cy="523220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038F29"/>
                  </a:solidFill>
                  <a:effectLst/>
                  <a:uLnTx/>
                  <a:uFillTx/>
                  <a:latin typeface="Book Antiqua" panose="02040602050305030304" pitchFamily="18" charset="0"/>
                  <a:ea typeface="+mn-ea"/>
                  <a:cs typeface="+mn-cs"/>
                </a:rPr>
                <a:t>37%</a:t>
              </a:r>
            </a:p>
          </p:txBody>
        </p:sp>
        <p:sp>
          <p:nvSpPr>
            <p:cNvPr id="54" name="TextBox 6">
              <a:extLst>
                <a:ext uri="{FF2B5EF4-FFF2-40B4-BE49-F238E27FC236}">
                  <a16:creationId xmlns:a16="http://schemas.microsoft.com/office/drawing/2014/main" id="{279CFEE7-0561-071B-6686-E894B4BCEBBA}"/>
                </a:ext>
              </a:extLst>
            </p:cNvPr>
            <p:cNvSpPr txBox="1"/>
            <p:nvPr/>
          </p:nvSpPr>
          <p:spPr>
            <a:xfrm>
              <a:off x="4129373" y="4726345"/>
              <a:ext cx="862737" cy="523220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Book Antiqua" panose="02040602050305030304" pitchFamily="18" charset="0"/>
                  <a:ea typeface="+mn-ea"/>
                  <a:cs typeface="+mn-cs"/>
                </a:rPr>
                <a:t>22%</a:t>
              </a:r>
            </a:p>
          </p:txBody>
        </p:sp>
        <p:sp>
          <p:nvSpPr>
            <p:cNvPr id="55" name="TextBox 7">
              <a:extLst>
                <a:ext uri="{FF2B5EF4-FFF2-40B4-BE49-F238E27FC236}">
                  <a16:creationId xmlns:a16="http://schemas.microsoft.com/office/drawing/2014/main" id="{C538C737-42AE-1768-0EC1-E8B8AC51A82A}"/>
                </a:ext>
              </a:extLst>
            </p:cNvPr>
            <p:cNvSpPr txBox="1"/>
            <p:nvPr/>
          </p:nvSpPr>
          <p:spPr>
            <a:xfrm>
              <a:off x="7161236" y="4730724"/>
              <a:ext cx="679994" cy="523220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Book Antiqua" panose="02040602050305030304" pitchFamily="18" charset="0"/>
                  <a:ea typeface="+mn-ea"/>
                  <a:cs typeface="+mn-cs"/>
                </a:rPr>
                <a:t>8%</a:t>
              </a:r>
            </a:p>
          </p:txBody>
        </p:sp>
        <p:sp>
          <p:nvSpPr>
            <p:cNvPr id="56" name="TextBox 8">
              <a:extLst>
                <a:ext uri="{FF2B5EF4-FFF2-40B4-BE49-F238E27FC236}">
                  <a16:creationId xmlns:a16="http://schemas.microsoft.com/office/drawing/2014/main" id="{8B114B09-CA84-3490-0463-A14558907CA9}"/>
                </a:ext>
              </a:extLst>
            </p:cNvPr>
            <p:cNvSpPr txBox="1"/>
            <p:nvPr/>
          </p:nvSpPr>
          <p:spPr>
            <a:xfrm>
              <a:off x="9763941" y="4718681"/>
              <a:ext cx="862737" cy="523220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Book Antiqua" panose="02040602050305030304" pitchFamily="18" charset="0"/>
                  <a:ea typeface="+mn-ea"/>
                  <a:cs typeface="+mn-cs"/>
                </a:rPr>
                <a:t>33%</a:t>
              </a:r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0DDCDEBB-BF49-5B10-DBC5-236C40BB9BBD}"/>
                </a:ext>
              </a:extLst>
            </p:cNvPr>
            <p:cNvSpPr>
              <a:spLocks/>
            </p:cNvSpPr>
            <p:nvPr/>
          </p:nvSpPr>
          <p:spPr bwMode="gray">
            <a:xfrm flipV="1">
              <a:off x="7500017" y="5145961"/>
              <a:ext cx="2772595" cy="384616"/>
            </a:xfrm>
            <a:custGeom>
              <a:avLst/>
              <a:gdLst>
                <a:gd name="T0" fmla="*/ 0 w 4080"/>
                <a:gd name="T1" fmla="*/ 2147483647 h 240"/>
                <a:gd name="T2" fmla="*/ 0 w 4080"/>
                <a:gd name="T3" fmla="*/ 0 h 240"/>
                <a:gd name="T4" fmla="*/ 2147483647 w 4080"/>
                <a:gd name="T5" fmla="*/ 0 h 240"/>
                <a:gd name="T6" fmla="*/ 2147483647 w 4080"/>
                <a:gd name="T7" fmla="*/ 2147483647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80"/>
                <a:gd name="T13" fmla="*/ 0 h 240"/>
                <a:gd name="T14" fmla="*/ 4080 w 4080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80" h="240">
                  <a:moveTo>
                    <a:pt x="0" y="240"/>
                  </a:moveTo>
                  <a:lnTo>
                    <a:pt x="0" y="0"/>
                  </a:lnTo>
                  <a:lnTo>
                    <a:pt x="4080" y="0"/>
                  </a:lnTo>
                  <a:lnTo>
                    <a:pt x="4080" y="240"/>
                  </a:lnTo>
                </a:path>
              </a:pathLst>
            </a:custGeom>
            <a:noFill/>
            <a:ln w="28575" cap="rnd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indent="0" algn="l" defTabSz="914400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endParaRPr>
            </a:p>
          </p:txBody>
        </p:sp>
        <p:sp>
          <p:nvSpPr>
            <p:cNvPr id="58" name="TextBox 44">
              <a:extLst>
                <a:ext uri="{FF2B5EF4-FFF2-40B4-BE49-F238E27FC236}">
                  <a16:creationId xmlns:a16="http://schemas.microsoft.com/office/drawing/2014/main" id="{F612E7DC-865D-6098-EBB4-A84AFAAECAE4}"/>
                </a:ext>
              </a:extLst>
            </p:cNvPr>
            <p:cNvSpPr txBox="1"/>
            <p:nvPr/>
          </p:nvSpPr>
          <p:spPr>
            <a:xfrm>
              <a:off x="8110822" y="5232419"/>
              <a:ext cx="1550984" cy="592468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91440" tIns="45720" rIns="91440" bIns="45720" rtlCol="0" anchor="t" anchorCtr="1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Esiti</a:t>
              </a:r>
              <a:r>
                <a:rPr lang="en-US" b="1" dirty="0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b="1" dirty="0" err="1">
                  <a:solidFill>
                    <a:prstClr val="black"/>
                  </a:solidFill>
                  <a:latin typeface="Calibri"/>
                  <a:ea typeface="Calibri"/>
                  <a:cs typeface="Calibri"/>
                </a:rPr>
                <a:t>sfavorevoli</a:t>
              </a:r>
              <a:endParaRPr lang="en-US" dirty="0" err="1">
                <a:solidFill>
                  <a:prstClr val="black"/>
                </a:solidFill>
              </a:endParaRP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B96A420-F6B4-750D-1DC3-022AF4B260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22020" y="5145961"/>
              <a:ext cx="0" cy="239981"/>
            </a:xfrm>
            <a:prstGeom prst="line">
              <a:avLst/>
            </a:prstGeom>
            <a:noFill/>
            <a:ln w="28575" cap="rnd" cmpd="sng" algn="ctr">
              <a:solidFill>
                <a:srgbClr val="038F2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0" name="Title 3">
            <a:extLst>
              <a:ext uri="{FF2B5EF4-FFF2-40B4-BE49-F238E27FC236}">
                <a16:creationId xmlns:a16="http://schemas.microsoft.com/office/drawing/2014/main" id="{CBE78C37-C478-C395-D6EE-734705636E58}"/>
              </a:ext>
            </a:extLst>
          </p:cNvPr>
          <p:cNvSpPr>
            <a:spLocks noGrp="1"/>
          </p:cNvSpPr>
          <p:nvPr/>
        </p:nvSpPr>
        <p:spPr>
          <a:xfrm>
            <a:off x="1098386" y="559450"/>
            <a:ext cx="11057366" cy="90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baseline="30000">
                <a:solidFill>
                  <a:schemeClr val="tx2"/>
                </a:solidFill>
                <a:latin typeface="Tahoma"/>
                <a:ea typeface="Tahoma"/>
                <a:cs typeface="Tahoma"/>
              </a:rPr>
              <a:t>Variabilità</a:t>
            </a:r>
            <a:r>
              <a:rPr lang="en-US" sz="2400" b="1" baseline="30000" dirty="0">
                <a:solidFill>
                  <a:schemeClr val="tx2"/>
                </a:solidFill>
                <a:latin typeface="Tahoma"/>
                <a:ea typeface="Tahoma"/>
                <a:cs typeface="Tahoma"/>
              </a:rPr>
              <a:t> della </a:t>
            </a:r>
            <a:r>
              <a:rPr lang="en-US" sz="2400" b="1" baseline="30000">
                <a:solidFill>
                  <a:schemeClr val="tx2"/>
                </a:solidFill>
                <a:latin typeface="Tahoma"/>
                <a:ea typeface="Tahoma"/>
                <a:cs typeface="Tahoma"/>
              </a:rPr>
              <a:t>morfologia</a:t>
            </a:r>
            <a:r>
              <a:rPr lang="en-US" sz="2400" b="1" baseline="30000" dirty="0">
                <a:solidFill>
                  <a:schemeClr val="tx2"/>
                </a:solidFill>
                <a:latin typeface="Tahoma"/>
                <a:ea typeface="Tahoma"/>
                <a:cs typeface="Tahoma"/>
              </a:rPr>
              <a:t> della sleeve </a:t>
            </a:r>
            <a:r>
              <a:rPr lang="en-US" sz="2400" b="1" baseline="30000">
                <a:solidFill>
                  <a:schemeClr val="tx2"/>
                </a:solidFill>
                <a:latin typeface="Tahoma"/>
                <a:ea typeface="Tahoma"/>
                <a:cs typeface="Tahoma"/>
              </a:rPr>
              <a:t>osservata</a:t>
            </a:r>
            <a:r>
              <a:rPr lang="en-US" sz="2400" b="1" baseline="30000" dirty="0">
                <a:solidFill>
                  <a:schemeClr val="tx2"/>
                </a:solidFill>
                <a:latin typeface="Tahoma"/>
                <a:ea typeface="Tahoma"/>
                <a:cs typeface="Tahoma"/>
              </a:rPr>
              <a:t> con </a:t>
            </a:r>
            <a:r>
              <a:rPr lang="en-US" sz="2400" b="1" baseline="30000">
                <a:solidFill>
                  <a:schemeClr val="tx2"/>
                </a:solidFill>
                <a:latin typeface="Tahoma"/>
                <a:ea typeface="Tahoma"/>
                <a:cs typeface="Tahoma"/>
              </a:rPr>
              <a:t>tecniche</a:t>
            </a:r>
            <a:r>
              <a:rPr lang="en-US" sz="2400" b="1" baseline="30000" dirty="0">
                <a:solidFill>
                  <a:schemeClr val="tx2"/>
                </a:solidFill>
                <a:latin typeface="Tahoma"/>
                <a:ea typeface="Tahoma"/>
                <a:cs typeface="Tahoma"/>
              </a:rPr>
              <a:t> di </a:t>
            </a:r>
            <a:r>
              <a:rPr lang="en-US" sz="2400" b="1" baseline="30000">
                <a:solidFill>
                  <a:schemeClr val="tx2"/>
                </a:solidFill>
                <a:latin typeface="Tahoma"/>
                <a:ea typeface="Tahoma"/>
                <a:cs typeface="Tahoma"/>
              </a:rPr>
              <a:t>suturatura</a:t>
            </a:r>
            <a:r>
              <a:rPr lang="en-US" sz="2400" b="1" baseline="30000" dirty="0">
                <a:solidFill>
                  <a:schemeClr val="tx2"/>
                </a:solidFill>
                <a:latin typeface="Tahoma"/>
                <a:ea typeface="Tahoma"/>
                <a:cs typeface="Tahoma"/>
              </a:rPr>
              <a:t> </a:t>
            </a:r>
            <a:r>
              <a:rPr lang="en-US" sz="2400" b="1" baseline="30000">
                <a:solidFill>
                  <a:schemeClr val="tx2"/>
                </a:solidFill>
                <a:latin typeface="Tahoma"/>
                <a:ea typeface="Tahoma"/>
                <a:cs typeface="Tahoma"/>
              </a:rPr>
              <a:t>sequenziale</a:t>
            </a:r>
            <a:endParaRPr lang="en-US">
              <a:solidFill>
                <a:schemeClr val="tx2"/>
              </a:solidFill>
            </a:endParaRPr>
          </a:p>
          <a:p>
            <a:r>
              <a:rPr lang="en-US" sz="2400" b="1" baseline="30000" dirty="0">
                <a:solidFill>
                  <a:schemeClr val="tx2"/>
                </a:solidFill>
                <a:latin typeface="Tahoma"/>
                <a:ea typeface="Tahoma"/>
                <a:cs typeface="Tahoma"/>
              </a:rPr>
              <a:t>1</a:t>
            </a:r>
            <a:endParaRPr lang="en-US" baseline="30000">
              <a:solidFill>
                <a:schemeClr val="tx2"/>
              </a:solidFill>
              <a:ea typeface="Calibri Light"/>
              <a:cs typeface="Calibri Light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2F907404-5218-8AD2-4F09-6CA13C0B19B8}"/>
              </a:ext>
            </a:extLst>
          </p:cNvPr>
          <p:cNvSpPr txBox="1"/>
          <p:nvPr/>
        </p:nvSpPr>
        <p:spPr>
          <a:xfrm>
            <a:off x="0" y="6639279"/>
            <a:ext cx="1093611" cy="21544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800">
                <a:solidFill>
                  <a:schemeClr val="bg1"/>
                </a:solidFill>
                <a:latin typeface="Arial"/>
                <a:ea typeface="Tahoma"/>
                <a:cs typeface="Arial"/>
              </a:rPr>
              <a:t>MC-012199</a:t>
            </a:r>
            <a:endParaRPr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Tahoma"/>
              <a:cs typeface="Arial"/>
            </a:endParaRPr>
          </a:p>
        </p:txBody>
      </p:sp>
      <p:pic>
        <p:nvPicPr>
          <p:cNvPr id="2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85099918-C564-3224-F8AF-83CC1F49AA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70062C-3E25-3DE0-7F7A-8C89E966AD1B}"/>
              </a:ext>
            </a:extLst>
          </p:cNvPr>
          <p:cNvSpPr txBox="1"/>
          <p:nvPr/>
        </p:nvSpPr>
        <p:spPr>
          <a:xfrm>
            <a:off x="-4456" y="6555320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59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89D3B-5DB7-D326-3A1E-1D8BCE404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1160F8-2735-E0A0-EDF4-1447F80C1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399" y="4151942"/>
            <a:ext cx="8331202" cy="1308100"/>
          </a:xfrm>
        </p:spPr>
        <p:txBody>
          <a:bodyPr/>
          <a:lstStyle/>
          <a:p>
            <a:r>
              <a:rPr lang="it-IT" sz="4000" dirty="0"/>
              <a:t>Tecniche e utilizzo dei dispositivi altamente variabili portano a un'anatomia gastrica non uniforme</a:t>
            </a:r>
            <a:endParaRPr lang="it-IT" sz="2000" baseline="70000" dirty="0"/>
          </a:p>
        </p:txBody>
      </p:sp>
      <p:pic>
        <p:nvPicPr>
          <p:cNvPr id="3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76A65413-488D-1040-61C1-A73AA83B4C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0B216A-8D50-F10C-C2FC-739978C52F9E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82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4BCD7-67D6-C35F-5CD6-725930E7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Related image">
            <a:extLst>
              <a:ext uri="{FF2B5EF4-FFF2-40B4-BE49-F238E27FC236}">
                <a16:creationId xmlns:a16="http://schemas.microsoft.com/office/drawing/2014/main" id="{C6A83E10-BA17-9498-E3F2-5C683E803A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7" b="12392"/>
          <a:stretch/>
        </p:blipFill>
        <p:spPr bwMode="auto">
          <a:xfrm>
            <a:off x="1094935" y="4317639"/>
            <a:ext cx="4099212" cy="245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C75E7F9E-0BC2-5717-11B5-992004FE7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dirty="0" err="1"/>
              <a:t>Tecniche</a:t>
            </a:r>
            <a:r>
              <a:rPr lang="en-US" dirty="0"/>
              <a:t> </a:t>
            </a:r>
            <a:r>
              <a:rPr lang="en-US" dirty="0" err="1"/>
              <a:t>attuali</a:t>
            </a:r>
            <a:r>
              <a:rPr lang="en-US" dirty="0"/>
              <a:t> di sutura: </a:t>
            </a:r>
            <a:br>
              <a:rPr lang="en-US" dirty="0"/>
            </a:br>
            <a:r>
              <a:rPr lang="en-US" dirty="0"/>
              <a:t>Stapler da 60mm a </a:t>
            </a:r>
            <a:r>
              <a:rPr lang="en-US" dirty="0" err="1"/>
              <a:t>sparata</a:t>
            </a:r>
            <a:r>
              <a:rPr lang="en-US" dirty="0"/>
              <a:t> </a:t>
            </a:r>
            <a:r>
              <a:rPr lang="en-US" dirty="0" err="1"/>
              <a:t>multipla</a:t>
            </a:r>
            <a:endParaRPr lang="it-IT" sz="2000" baseline="70000" dirty="0"/>
          </a:p>
        </p:txBody>
      </p:sp>
      <p:pic>
        <p:nvPicPr>
          <p:cNvPr id="12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2BF2B2D6-F424-9405-57BC-0171A4C6BB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1D66052-BF6D-7B94-79F2-46C189C68851}"/>
              </a:ext>
            </a:extLst>
          </p:cNvPr>
          <p:cNvSpPr txBox="1"/>
          <p:nvPr/>
        </p:nvSpPr>
        <p:spPr>
          <a:xfrm>
            <a:off x="6307634" y="4485108"/>
            <a:ext cx="504472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Dispositivi</a:t>
            </a:r>
            <a:r>
              <a:rPr lang="en-US" sz="1400" dirty="0"/>
              <a:t> di </a:t>
            </a:r>
            <a:r>
              <a:rPr lang="en-US" sz="1400" dirty="0" err="1"/>
              <a:t>uso</a:t>
            </a:r>
            <a:r>
              <a:rPr lang="en-US" sz="1400" dirty="0"/>
              <a:t> generale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45mm e 60 mm come </a:t>
            </a:r>
            <a:r>
              <a:rPr lang="en-US" sz="1400" dirty="0" err="1"/>
              <a:t>lunghezza</a:t>
            </a:r>
            <a:r>
              <a:rPr lang="en-US" sz="1400" dirty="0"/>
              <a:t> di </a:t>
            </a:r>
            <a:r>
              <a:rPr lang="en-US" sz="1400" dirty="0" err="1"/>
              <a:t>sparata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Tagliano</a:t>
            </a:r>
            <a:r>
              <a:rPr lang="en-US" sz="1400" dirty="0"/>
              <a:t> il </a:t>
            </a:r>
            <a:r>
              <a:rPr lang="en-US" sz="1400" dirty="0" err="1"/>
              <a:t>tessuto</a:t>
            </a:r>
            <a:r>
              <a:rPr lang="en-US" sz="1400" dirty="0"/>
              <a:t> e </a:t>
            </a:r>
            <a:r>
              <a:rPr lang="en-US" sz="1400" dirty="0" err="1"/>
              <a:t>formano</a:t>
            </a:r>
            <a:r>
              <a:rPr lang="en-US" sz="1400" dirty="0"/>
              <a:t> I </a:t>
            </a:r>
            <a:r>
              <a:rPr lang="en-US" sz="1400" dirty="0" err="1"/>
              <a:t>punti</a:t>
            </a:r>
            <a:r>
              <a:rPr lang="en-US" sz="1400" dirty="0"/>
              <a:t> </a:t>
            </a:r>
            <a:r>
              <a:rPr lang="en-US" sz="1400" dirty="0" err="1"/>
              <a:t>simultaneamente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Utilizzano</a:t>
            </a:r>
            <a:r>
              <a:rPr lang="en-US" sz="1400" dirty="0"/>
              <a:t> </a:t>
            </a:r>
            <a:r>
              <a:rPr lang="en-US" sz="1400" dirty="0" err="1"/>
              <a:t>cariche</a:t>
            </a:r>
            <a:r>
              <a:rPr lang="en-US" sz="1400" dirty="0"/>
              <a:t> di </a:t>
            </a:r>
            <a:r>
              <a:rPr lang="en-US" sz="1400" dirty="0" err="1"/>
              <a:t>colori</a:t>
            </a:r>
            <a:r>
              <a:rPr lang="en-US" sz="1400" dirty="0"/>
              <a:t> </a:t>
            </a:r>
            <a:r>
              <a:rPr lang="en-US" sz="1400" dirty="0" err="1"/>
              <a:t>differenti</a:t>
            </a:r>
            <a:r>
              <a:rPr lang="en-US" sz="1400" dirty="0"/>
              <a:t> a </a:t>
            </a:r>
            <a:r>
              <a:rPr lang="en-US" sz="1400" dirty="0" err="1"/>
              <a:t>seconda</a:t>
            </a:r>
            <a:r>
              <a:rPr lang="en-US" sz="1400" dirty="0"/>
              <a:t> </a:t>
            </a:r>
            <a:r>
              <a:rPr lang="en-US" sz="1400" dirty="0" err="1"/>
              <a:t>dello</a:t>
            </a:r>
            <a:r>
              <a:rPr lang="en-US" sz="1400" dirty="0"/>
              <a:t> </a:t>
            </a:r>
            <a:r>
              <a:rPr lang="en-US" sz="1400" dirty="0" err="1"/>
              <a:t>spessore</a:t>
            </a:r>
            <a:r>
              <a:rPr lang="en-US" sz="1400" dirty="0"/>
              <a:t> del </a:t>
            </a:r>
            <a:r>
              <a:rPr lang="en-US" sz="1400" dirty="0" err="1"/>
              <a:t>tessuto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r>
              <a:rPr lang="en-US" sz="1400" b="1" i="1" dirty="0">
                <a:solidFill>
                  <a:srgbClr val="FF0000"/>
                </a:solidFill>
                <a:latin typeface="Arial"/>
              </a:rPr>
              <a:t>La </a:t>
            </a:r>
            <a:r>
              <a:rPr lang="en-US" sz="1400" b="1" i="1" dirty="0" err="1">
                <a:solidFill>
                  <a:srgbClr val="FF0000"/>
                </a:solidFill>
                <a:latin typeface="Arial"/>
              </a:rPr>
              <a:t>creazione</a:t>
            </a:r>
            <a:r>
              <a:rPr lang="en-US" sz="1400" b="1" i="1" dirty="0">
                <a:solidFill>
                  <a:srgbClr val="FF0000"/>
                </a:solidFill>
                <a:latin typeface="Arial"/>
              </a:rPr>
              <a:t> della sleeve con alter stapler </a:t>
            </a:r>
            <a:r>
              <a:rPr lang="en-US" sz="1400" b="1" i="1" dirty="0" err="1">
                <a:solidFill>
                  <a:srgbClr val="FF0000"/>
                </a:solidFill>
                <a:latin typeface="Arial"/>
              </a:rPr>
              <a:t>può</a:t>
            </a:r>
            <a:r>
              <a:rPr lang="en-US" sz="1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1400" b="1" i="1" dirty="0" err="1">
                <a:solidFill>
                  <a:srgbClr val="FF0000"/>
                </a:solidFill>
                <a:latin typeface="Arial"/>
              </a:rPr>
              <a:t>richiedere</a:t>
            </a:r>
            <a:r>
              <a:rPr lang="en-US" sz="1400" b="1" i="1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sz="1400" b="1" i="1" dirty="0" err="1">
                <a:solidFill>
                  <a:srgbClr val="FF0000"/>
                </a:solidFill>
                <a:latin typeface="Arial"/>
              </a:rPr>
              <a:t>dalle</a:t>
            </a:r>
            <a:r>
              <a:rPr lang="en-US" sz="1400" b="1" i="1" dirty="0">
                <a:solidFill>
                  <a:srgbClr val="FF0000"/>
                </a:solidFill>
                <a:latin typeface="Arial"/>
              </a:rPr>
              <a:t> 4 alle 7 cariche.</a:t>
            </a:r>
            <a:r>
              <a:rPr lang="en-US" sz="1400" b="1" i="1" baseline="30000" dirty="0">
                <a:solidFill>
                  <a:srgbClr val="FF0000"/>
                </a:solidFill>
                <a:latin typeface="Arial"/>
              </a:rPr>
              <a:t>4</a:t>
            </a:r>
            <a:r>
              <a:rPr lang="en-US" sz="1400" baseline="3000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†</a:t>
            </a:r>
            <a:endParaRPr lang="en-US" sz="1400" b="1" i="1" baseline="30000" dirty="0">
              <a:solidFill>
                <a:srgbClr val="FF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51DDAFEC-F41B-DE42-1167-5AF0340FF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154" y="1748604"/>
            <a:ext cx="3925857" cy="1127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651895C3-BCCC-932E-C5BE-42D32E6B0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154" y="2958078"/>
            <a:ext cx="3925857" cy="1359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F4345C5-A366-8C38-B463-FB23CDE2C5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7280" y="1698995"/>
            <a:ext cx="4096867" cy="2786113"/>
          </a:xfrm>
          <a:prstGeom prst="rect">
            <a:avLst/>
          </a:prstGeom>
        </p:spPr>
      </p:pic>
      <p:sp>
        <p:nvSpPr>
          <p:cNvPr id="9" name="TextBox 14">
            <a:extLst>
              <a:ext uri="{FF2B5EF4-FFF2-40B4-BE49-F238E27FC236}">
                <a16:creationId xmlns:a16="http://schemas.microsoft.com/office/drawing/2014/main" id="{E9DA48ED-B205-0C99-A0B4-AADC80F4BD73}"/>
              </a:ext>
            </a:extLst>
          </p:cNvPr>
          <p:cNvSpPr txBox="1"/>
          <p:nvPr/>
        </p:nvSpPr>
        <p:spPr>
          <a:xfrm>
            <a:off x="1559272" y="2961476"/>
            <a:ext cx="747757" cy="261150"/>
          </a:xfrm>
          <a:prstGeom prst="rect">
            <a:avLst/>
          </a:prstGeom>
          <a:noFill/>
          <a:effectLst/>
        </p:spPr>
        <p:txBody>
          <a:bodyPr wrap="none" lIns="48000" tIns="48000" rIns="48000" bIns="48000" rtlCol="0">
            <a:spAutoFit/>
          </a:bodyPr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1200" cap="none" spc="0" normalizeH="0" baseline="0" noProof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1.5-2.4mm</a:t>
            </a: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DF05B453-C69A-BE90-17A3-59C6A015D9B4}"/>
              </a:ext>
            </a:extLst>
          </p:cNvPr>
          <p:cNvSpPr txBox="1"/>
          <p:nvPr/>
        </p:nvSpPr>
        <p:spPr>
          <a:xfrm>
            <a:off x="2521644" y="2719509"/>
            <a:ext cx="747757" cy="261150"/>
          </a:xfrm>
          <a:prstGeom prst="rect">
            <a:avLst/>
          </a:prstGeom>
          <a:noFill/>
          <a:effectLst/>
        </p:spPr>
        <p:txBody>
          <a:bodyPr wrap="none" lIns="48000" tIns="48000" rIns="48000" bIns="48000" rtlCol="0">
            <a:spAutoFit/>
          </a:bodyPr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1200" cap="none" spc="0" normalizeH="0" baseline="0" noProof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1.8-3.0mm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698E1E44-C55A-792E-BC1D-20D2D4A62882}"/>
              </a:ext>
            </a:extLst>
          </p:cNvPr>
          <p:cNvSpPr txBox="1"/>
          <p:nvPr/>
        </p:nvSpPr>
        <p:spPr>
          <a:xfrm>
            <a:off x="3452266" y="2571223"/>
            <a:ext cx="747757" cy="261150"/>
          </a:xfrm>
          <a:prstGeom prst="rect">
            <a:avLst/>
          </a:prstGeom>
          <a:noFill/>
          <a:effectLst/>
        </p:spPr>
        <p:txBody>
          <a:bodyPr wrap="none" lIns="48000" tIns="48000" rIns="48000" bIns="48000" rtlCol="0">
            <a:spAutoFit/>
          </a:bodyPr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1200" cap="none" spc="0" normalizeH="0" baseline="0" noProof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2.0-3.3mm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0A9AA483-3FCB-4794-1A52-71EB36D1A205}"/>
              </a:ext>
            </a:extLst>
          </p:cNvPr>
          <p:cNvSpPr txBox="1"/>
          <p:nvPr/>
        </p:nvSpPr>
        <p:spPr>
          <a:xfrm>
            <a:off x="4382888" y="2312357"/>
            <a:ext cx="747757" cy="261150"/>
          </a:xfrm>
          <a:prstGeom prst="rect">
            <a:avLst/>
          </a:prstGeom>
          <a:noFill/>
          <a:effectLst/>
        </p:spPr>
        <p:txBody>
          <a:bodyPr wrap="none" lIns="48000" tIns="48000" rIns="48000" bIns="48000" rtlCol="0">
            <a:spAutoFit/>
          </a:bodyPr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0" i="0" u="none" strike="noStrike" kern="1200" cap="none" spc="0" normalizeH="0" baseline="0" noProof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2.3-4.0mm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867EF2-96CC-161D-3A5F-A029CE5F7A21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A5EC7D-7970-3922-DDD0-E37132509D76}"/>
              </a:ext>
            </a:extLst>
          </p:cNvPr>
          <p:cNvSpPr txBox="1"/>
          <p:nvPr/>
        </p:nvSpPr>
        <p:spPr>
          <a:xfrm>
            <a:off x="5126611" y="6488512"/>
            <a:ext cx="6829350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dirty="0">
                <a:ea typeface="+mn-lt"/>
                <a:cs typeface="+mn-lt"/>
              </a:rPr>
              <a:t>4</a:t>
            </a:r>
            <a:r>
              <a:rPr lang="en-US" sz="900" baseline="30000" dirty="0">
                <a:latin typeface="Arial"/>
                <a:ea typeface="+mn-lt"/>
                <a:cs typeface="Arial"/>
              </a:rPr>
              <a:t>† </a:t>
            </a:r>
            <a:r>
              <a:rPr lang="en-US" sz="900" dirty="0">
                <a:ea typeface="+mn-lt"/>
                <a:cs typeface="+mn-lt"/>
              </a:rPr>
              <a:t>Based on cited published literature for sleeve </a:t>
            </a:r>
            <a:r>
              <a:rPr lang="en-US" sz="900" dirty="0" err="1">
                <a:ea typeface="+mn-lt"/>
                <a:cs typeface="+mn-lt"/>
              </a:rPr>
              <a:t>gastrectomies</a:t>
            </a:r>
            <a:r>
              <a:rPr lang="en-US" sz="900" dirty="0">
                <a:ea typeface="+mn-lt"/>
                <a:cs typeface="+mn-lt"/>
              </a:rPr>
              <a:t> performed utilizing Covidien and Ethicon Edo Surgery staplers. </a:t>
            </a:r>
            <a:endParaRPr lang="en-US" sz="9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8884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C58F2C-BAC4-177A-283C-886950BF8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err="1"/>
              <a:t>Sfida</a:t>
            </a:r>
            <a:r>
              <a:rPr lang="en-US" dirty="0"/>
              <a:t> </a:t>
            </a:r>
            <a:r>
              <a:rPr lang="en-US" dirty="0" err="1"/>
              <a:t>tecnica</a:t>
            </a:r>
            <a:r>
              <a:rPr lang="en-US" dirty="0"/>
              <a:t> </a:t>
            </a:r>
            <a:r>
              <a:rPr lang="en-US" dirty="0" err="1"/>
              <a:t>nella</a:t>
            </a:r>
            <a:r>
              <a:rPr lang="en-US" dirty="0"/>
              <a:t> Sleeve Gastrectomy</a:t>
            </a:r>
            <a:endParaRPr lang="it-IT" dirty="0"/>
          </a:p>
        </p:txBody>
      </p:sp>
      <p:pic>
        <p:nvPicPr>
          <p:cNvPr id="3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73A8B715-7F92-AFB9-AFA7-8F9590985C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cxnSp>
        <p:nvCxnSpPr>
          <p:cNvPr id="53" name="Straight Connector 1">
            <a:extLst>
              <a:ext uri="{FF2B5EF4-FFF2-40B4-BE49-F238E27FC236}">
                <a16:creationId xmlns:a16="http://schemas.microsoft.com/office/drawing/2014/main" id="{5F086E9D-E5FD-538C-ECB1-137312C7629D}"/>
              </a:ext>
            </a:extLst>
          </p:cNvPr>
          <p:cNvCxnSpPr>
            <a:cxnSpLocks/>
          </p:cNvCxnSpPr>
          <p:nvPr/>
        </p:nvCxnSpPr>
        <p:spPr>
          <a:xfrm>
            <a:off x="6103501" y="6377726"/>
            <a:ext cx="276766" cy="0"/>
          </a:xfrm>
          <a:prstGeom prst="line">
            <a:avLst/>
          </a:prstGeom>
          <a:ln w="57150">
            <a:solidFill>
              <a:srgbClr val="FF5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2">
            <a:extLst>
              <a:ext uri="{FF2B5EF4-FFF2-40B4-BE49-F238E27FC236}">
                <a16:creationId xmlns:a16="http://schemas.microsoft.com/office/drawing/2014/main" id="{9CD14C8E-4FE4-E6BB-FB2E-402F9CB507B4}"/>
              </a:ext>
            </a:extLst>
          </p:cNvPr>
          <p:cNvCxnSpPr>
            <a:cxnSpLocks/>
          </p:cNvCxnSpPr>
          <p:nvPr/>
        </p:nvCxnSpPr>
        <p:spPr>
          <a:xfrm>
            <a:off x="6141114" y="5477839"/>
            <a:ext cx="276766" cy="0"/>
          </a:xfrm>
          <a:prstGeom prst="line">
            <a:avLst/>
          </a:prstGeom>
          <a:ln w="57150">
            <a:solidFill>
              <a:srgbClr val="FF5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Graphic 3">
            <a:extLst>
              <a:ext uri="{FF2B5EF4-FFF2-40B4-BE49-F238E27FC236}">
                <a16:creationId xmlns:a16="http://schemas.microsoft.com/office/drawing/2014/main" id="{683FBAE4-5ED8-29ED-5F2A-F6E6A72230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74010" y="1704897"/>
            <a:ext cx="7339663" cy="2025040"/>
          </a:xfrm>
          <a:prstGeom prst="rect">
            <a:avLst/>
          </a:prstGeom>
        </p:spPr>
      </p:pic>
      <p:sp>
        <p:nvSpPr>
          <p:cNvPr id="56" name="Oval 5">
            <a:extLst>
              <a:ext uri="{FF2B5EF4-FFF2-40B4-BE49-F238E27FC236}">
                <a16:creationId xmlns:a16="http://schemas.microsoft.com/office/drawing/2014/main" id="{0B94AEFB-DFE8-4603-B09A-13BC7AD6592B}"/>
              </a:ext>
            </a:extLst>
          </p:cNvPr>
          <p:cNvSpPr/>
          <p:nvPr/>
        </p:nvSpPr>
        <p:spPr>
          <a:xfrm>
            <a:off x="6390028" y="6027662"/>
            <a:ext cx="715318" cy="665982"/>
          </a:xfrm>
          <a:prstGeom prst="ellipse">
            <a:avLst/>
          </a:prstGeom>
          <a:solidFill>
            <a:schemeClr val="bg1">
              <a:lumMod val="75000"/>
            </a:schemeClr>
          </a:solidFill>
          <a:ln w="98425">
            <a:solidFill>
              <a:srgbClr val="F39F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7" name="Group 6">
            <a:extLst>
              <a:ext uri="{FF2B5EF4-FFF2-40B4-BE49-F238E27FC236}">
                <a16:creationId xmlns:a16="http://schemas.microsoft.com/office/drawing/2014/main" id="{FDF7BF93-E200-02C6-40F8-9DB3C2EF5D60}"/>
              </a:ext>
            </a:extLst>
          </p:cNvPr>
          <p:cNvGrpSpPr/>
          <p:nvPr/>
        </p:nvGrpSpPr>
        <p:grpSpPr>
          <a:xfrm rot="19134075">
            <a:off x="7000393" y="5030586"/>
            <a:ext cx="377873" cy="182450"/>
            <a:chOff x="3345237" y="4066837"/>
            <a:chExt cx="463088" cy="231236"/>
          </a:xfrm>
        </p:grpSpPr>
        <p:sp>
          <p:nvSpPr>
            <p:cNvPr id="58" name="Rectangle 8">
              <a:extLst>
                <a:ext uri="{FF2B5EF4-FFF2-40B4-BE49-F238E27FC236}">
                  <a16:creationId xmlns:a16="http://schemas.microsoft.com/office/drawing/2014/main" id="{10CC6E43-3CAB-DE18-AA61-FFF6E6FA4FE0}"/>
                </a:ext>
              </a:extLst>
            </p:cNvPr>
            <p:cNvSpPr/>
            <p:nvPr/>
          </p:nvSpPr>
          <p:spPr>
            <a:xfrm>
              <a:off x="3345237" y="4117130"/>
              <a:ext cx="463088" cy="133055"/>
            </a:xfrm>
            <a:prstGeom prst="rect">
              <a:avLst/>
            </a:prstGeom>
            <a:solidFill>
              <a:srgbClr val="F39F91"/>
            </a:solidFill>
            <a:ln>
              <a:solidFill>
                <a:srgbClr val="F39F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Rectangle 9">
              <a:extLst>
                <a:ext uri="{FF2B5EF4-FFF2-40B4-BE49-F238E27FC236}">
                  <a16:creationId xmlns:a16="http://schemas.microsoft.com/office/drawing/2014/main" id="{CF3CBA7E-C797-596B-7C55-F4F90850E3AB}"/>
                </a:ext>
              </a:extLst>
            </p:cNvPr>
            <p:cNvSpPr/>
            <p:nvPr/>
          </p:nvSpPr>
          <p:spPr>
            <a:xfrm>
              <a:off x="3714540" y="4066837"/>
              <a:ext cx="45719" cy="22883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Rectangle 10">
              <a:extLst>
                <a:ext uri="{FF2B5EF4-FFF2-40B4-BE49-F238E27FC236}">
                  <a16:creationId xmlns:a16="http://schemas.microsoft.com/office/drawing/2014/main" id="{23221C37-2535-33DF-A24C-93DD67A0F07F}"/>
                </a:ext>
              </a:extLst>
            </p:cNvPr>
            <p:cNvSpPr/>
            <p:nvPr/>
          </p:nvSpPr>
          <p:spPr>
            <a:xfrm>
              <a:off x="3593122" y="4066837"/>
              <a:ext cx="50770" cy="4571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Rectangle 11">
              <a:extLst>
                <a:ext uri="{FF2B5EF4-FFF2-40B4-BE49-F238E27FC236}">
                  <a16:creationId xmlns:a16="http://schemas.microsoft.com/office/drawing/2014/main" id="{631E1058-DD61-B78E-F180-A5D8471C94B0}"/>
                </a:ext>
              </a:extLst>
            </p:cNvPr>
            <p:cNvSpPr/>
            <p:nvPr/>
          </p:nvSpPr>
          <p:spPr>
            <a:xfrm>
              <a:off x="3588072" y="4250679"/>
              <a:ext cx="58260" cy="4571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Rectangle 13">
              <a:extLst>
                <a:ext uri="{FF2B5EF4-FFF2-40B4-BE49-F238E27FC236}">
                  <a16:creationId xmlns:a16="http://schemas.microsoft.com/office/drawing/2014/main" id="{51D9F169-9F6D-EA4C-DCA9-1C448FB7FE29}"/>
                </a:ext>
              </a:extLst>
            </p:cNvPr>
            <p:cNvSpPr/>
            <p:nvPr/>
          </p:nvSpPr>
          <p:spPr>
            <a:xfrm>
              <a:off x="3475209" y="4069240"/>
              <a:ext cx="45719" cy="22883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3" name="Group 14">
            <a:extLst>
              <a:ext uri="{FF2B5EF4-FFF2-40B4-BE49-F238E27FC236}">
                <a16:creationId xmlns:a16="http://schemas.microsoft.com/office/drawing/2014/main" id="{E849615C-276D-8C15-0602-7085A02D3F81}"/>
              </a:ext>
            </a:extLst>
          </p:cNvPr>
          <p:cNvGrpSpPr/>
          <p:nvPr/>
        </p:nvGrpSpPr>
        <p:grpSpPr>
          <a:xfrm>
            <a:off x="7121203" y="6269428"/>
            <a:ext cx="365386" cy="182450"/>
            <a:chOff x="3345237" y="4066837"/>
            <a:chExt cx="463088" cy="231236"/>
          </a:xfrm>
        </p:grpSpPr>
        <p:sp>
          <p:nvSpPr>
            <p:cNvPr id="64" name="Rectangle 15">
              <a:extLst>
                <a:ext uri="{FF2B5EF4-FFF2-40B4-BE49-F238E27FC236}">
                  <a16:creationId xmlns:a16="http://schemas.microsoft.com/office/drawing/2014/main" id="{EF4DBF5D-CC92-FF33-4AC9-890DACD4C29A}"/>
                </a:ext>
              </a:extLst>
            </p:cNvPr>
            <p:cNvSpPr/>
            <p:nvPr/>
          </p:nvSpPr>
          <p:spPr>
            <a:xfrm>
              <a:off x="3345237" y="4117130"/>
              <a:ext cx="463088" cy="133055"/>
            </a:xfrm>
            <a:prstGeom prst="rect">
              <a:avLst/>
            </a:prstGeom>
            <a:solidFill>
              <a:srgbClr val="F39F91"/>
            </a:solidFill>
            <a:ln>
              <a:solidFill>
                <a:srgbClr val="F39F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Rectangle 16">
              <a:extLst>
                <a:ext uri="{FF2B5EF4-FFF2-40B4-BE49-F238E27FC236}">
                  <a16:creationId xmlns:a16="http://schemas.microsoft.com/office/drawing/2014/main" id="{4BA17705-5582-5F26-75CA-A260B7DB2038}"/>
                </a:ext>
              </a:extLst>
            </p:cNvPr>
            <p:cNvSpPr/>
            <p:nvPr/>
          </p:nvSpPr>
          <p:spPr>
            <a:xfrm>
              <a:off x="3714540" y="4066837"/>
              <a:ext cx="45719" cy="22883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ectangle 17">
              <a:extLst>
                <a:ext uri="{FF2B5EF4-FFF2-40B4-BE49-F238E27FC236}">
                  <a16:creationId xmlns:a16="http://schemas.microsoft.com/office/drawing/2014/main" id="{C5DBF023-6FFE-9385-D042-A304C26F5C91}"/>
                </a:ext>
              </a:extLst>
            </p:cNvPr>
            <p:cNvSpPr/>
            <p:nvPr/>
          </p:nvSpPr>
          <p:spPr>
            <a:xfrm>
              <a:off x="3593122" y="4066837"/>
              <a:ext cx="50770" cy="4571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18">
              <a:extLst>
                <a:ext uri="{FF2B5EF4-FFF2-40B4-BE49-F238E27FC236}">
                  <a16:creationId xmlns:a16="http://schemas.microsoft.com/office/drawing/2014/main" id="{5B8BCEFF-1485-3033-7ACA-F92EEFCD5C9C}"/>
                </a:ext>
              </a:extLst>
            </p:cNvPr>
            <p:cNvSpPr/>
            <p:nvPr/>
          </p:nvSpPr>
          <p:spPr>
            <a:xfrm>
              <a:off x="3588072" y="4250679"/>
              <a:ext cx="58260" cy="4571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Rectangle 19">
              <a:extLst>
                <a:ext uri="{FF2B5EF4-FFF2-40B4-BE49-F238E27FC236}">
                  <a16:creationId xmlns:a16="http://schemas.microsoft.com/office/drawing/2014/main" id="{EBB6844C-00DC-832F-763E-B728CBFB0FDE}"/>
                </a:ext>
              </a:extLst>
            </p:cNvPr>
            <p:cNvSpPr/>
            <p:nvPr/>
          </p:nvSpPr>
          <p:spPr>
            <a:xfrm>
              <a:off x="3475209" y="4069240"/>
              <a:ext cx="45719" cy="22883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9" name="Group 20">
            <a:extLst>
              <a:ext uri="{FF2B5EF4-FFF2-40B4-BE49-F238E27FC236}">
                <a16:creationId xmlns:a16="http://schemas.microsoft.com/office/drawing/2014/main" id="{43DC4232-01E5-4D97-EA7C-410A38906AF4}"/>
              </a:ext>
            </a:extLst>
          </p:cNvPr>
          <p:cNvGrpSpPr/>
          <p:nvPr/>
        </p:nvGrpSpPr>
        <p:grpSpPr>
          <a:xfrm rot="16200000">
            <a:off x="6593623" y="3941345"/>
            <a:ext cx="365386" cy="182450"/>
            <a:chOff x="3345237" y="4066837"/>
            <a:chExt cx="463088" cy="231236"/>
          </a:xfrm>
        </p:grpSpPr>
        <p:sp>
          <p:nvSpPr>
            <p:cNvPr id="70" name="Rectangle 21">
              <a:extLst>
                <a:ext uri="{FF2B5EF4-FFF2-40B4-BE49-F238E27FC236}">
                  <a16:creationId xmlns:a16="http://schemas.microsoft.com/office/drawing/2014/main" id="{31FA3759-46BB-6E12-C36C-CA088385DC9B}"/>
                </a:ext>
              </a:extLst>
            </p:cNvPr>
            <p:cNvSpPr/>
            <p:nvPr/>
          </p:nvSpPr>
          <p:spPr>
            <a:xfrm>
              <a:off x="3345237" y="4117130"/>
              <a:ext cx="463088" cy="133055"/>
            </a:xfrm>
            <a:prstGeom prst="rect">
              <a:avLst/>
            </a:prstGeom>
            <a:solidFill>
              <a:srgbClr val="F39F91"/>
            </a:solidFill>
            <a:ln>
              <a:solidFill>
                <a:srgbClr val="F39F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Rectangle 22">
              <a:extLst>
                <a:ext uri="{FF2B5EF4-FFF2-40B4-BE49-F238E27FC236}">
                  <a16:creationId xmlns:a16="http://schemas.microsoft.com/office/drawing/2014/main" id="{51D78E37-FD1B-E172-92F0-C0AA02083E83}"/>
                </a:ext>
              </a:extLst>
            </p:cNvPr>
            <p:cNvSpPr/>
            <p:nvPr/>
          </p:nvSpPr>
          <p:spPr>
            <a:xfrm>
              <a:off x="3714540" y="4066837"/>
              <a:ext cx="45719" cy="22883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Rectangle 23">
              <a:extLst>
                <a:ext uri="{FF2B5EF4-FFF2-40B4-BE49-F238E27FC236}">
                  <a16:creationId xmlns:a16="http://schemas.microsoft.com/office/drawing/2014/main" id="{F7759755-A7B5-D903-0992-AEAA65514E4E}"/>
                </a:ext>
              </a:extLst>
            </p:cNvPr>
            <p:cNvSpPr/>
            <p:nvPr/>
          </p:nvSpPr>
          <p:spPr>
            <a:xfrm>
              <a:off x="3593122" y="4066837"/>
              <a:ext cx="50770" cy="4571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Rectangle 24">
              <a:extLst>
                <a:ext uri="{FF2B5EF4-FFF2-40B4-BE49-F238E27FC236}">
                  <a16:creationId xmlns:a16="http://schemas.microsoft.com/office/drawing/2014/main" id="{153FB1C7-FC05-9A90-59C0-06119F6C6DEB}"/>
                </a:ext>
              </a:extLst>
            </p:cNvPr>
            <p:cNvSpPr/>
            <p:nvPr/>
          </p:nvSpPr>
          <p:spPr>
            <a:xfrm>
              <a:off x="3588072" y="4250679"/>
              <a:ext cx="58260" cy="4571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Rectangle 25">
              <a:extLst>
                <a:ext uri="{FF2B5EF4-FFF2-40B4-BE49-F238E27FC236}">
                  <a16:creationId xmlns:a16="http://schemas.microsoft.com/office/drawing/2014/main" id="{83825296-1AAC-FC5D-078E-A28ABD06E6A8}"/>
                </a:ext>
              </a:extLst>
            </p:cNvPr>
            <p:cNvSpPr/>
            <p:nvPr/>
          </p:nvSpPr>
          <p:spPr>
            <a:xfrm>
              <a:off x="3475209" y="4069240"/>
              <a:ext cx="45719" cy="22883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5" name="Oval 26">
            <a:extLst>
              <a:ext uri="{FF2B5EF4-FFF2-40B4-BE49-F238E27FC236}">
                <a16:creationId xmlns:a16="http://schemas.microsoft.com/office/drawing/2014/main" id="{C7B44BD0-30D4-6FEB-B902-3F9D123B2DAF}"/>
              </a:ext>
            </a:extLst>
          </p:cNvPr>
          <p:cNvSpPr/>
          <p:nvPr/>
        </p:nvSpPr>
        <p:spPr>
          <a:xfrm>
            <a:off x="6575144" y="4191243"/>
            <a:ext cx="449333" cy="665982"/>
          </a:xfrm>
          <a:prstGeom prst="ellipse">
            <a:avLst/>
          </a:prstGeom>
          <a:solidFill>
            <a:schemeClr val="bg1">
              <a:lumMod val="75000"/>
            </a:schemeClr>
          </a:solidFill>
          <a:ln w="66675">
            <a:solidFill>
              <a:srgbClr val="F39F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Oval 27">
            <a:extLst>
              <a:ext uri="{FF2B5EF4-FFF2-40B4-BE49-F238E27FC236}">
                <a16:creationId xmlns:a16="http://schemas.microsoft.com/office/drawing/2014/main" id="{650C5E38-66E2-42A3-2007-FFD955BC53CE}"/>
              </a:ext>
            </a:extLst>
          </p:cNvPr>
          <p:cNvSpPr/>
          <p:nvPr/>
        </p:nvSpPr>
        <p:spPr>
          <a:xfrm rot="19408970">
            <a:off x="6368856" y="5226441"/>
            <a:ext cx="730516" cy="517042"/>
          </a:xfrm>
          <a:prstGeom prst="ellipse">
            <a:avLst/>
          </a:prstGeom>
          <a:solidFill>
            <a:schemeClr val="bg1">
              <a:lumMod val="75000"/>
            </a:schemeClr>
          </a:solidFill>
          <a:ln w="66675">
            <a:solidFill>
              <a:srgbClr val="F39F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Oval 28">
            <a:extLst>
              <a:ext uri="{FF2B5EF4-FFF2-40B4-BE49-F238E27FC236}">
                <a16:creationId xmlns:a16="http://schemas.microsoft.com/office/drawing/2014/main" id="{9E984AF8-A968-5788-9FDA-CBFFC947BA58}"/>
              </a:ext>
            </a:extLst>
          </p:cNvPr>
          <p:cNvSpPr/>
          <p:nvPr/>
        </p:nvSpPr>
        <p:spPr>
          <a:xfrm>
            <a:off x="6409658" y="6030508"/>
            <a:ext cx="715318" cy="665982"/>
          </a:xfrm>
          <a:prstGeom prst="ellipse">
            <a:avLst/>
          </a:prstGeom>
          <a:solidFill>
            <a:schemeClr val="bg1">
              <a:lumMod val="75000"/>
            </a:schemeClr>
          </a:solidFill>
          <a:ln w="66675">
            <a:solidFill>
              <a:srgbClr val="F39F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Arrow: Circular 29">
            <a:extLst>
              <a:ext uri="{FF2B5EF4-FFF2-40B4-BE49-F238E27FC236}">
                <a16:creationId xmlns:a16="http://schemas.microsoft.com/office/drawing/2014/main" id="{FAABDDFC-7B3B-AA47-AAF8-8A87A3C2E071}"/>
              </a:ext>
            </a:extLst>
          </p:cNvPr>
          <p:cNvSpPr/>
          <p:nvPr/>
        </p:nvSpPr>
        <p:spPr>
          <a:xfrm rot="20523746" flipH="1">
            <a:off x="6368239" y="3957701"/>
            <a:ext cx="864811" cy="903214"/>
          </a:xfrm>
          <a:prstGeom prst="circularArrow">
            <a:avLst>
              <a:gd name="adj1" fmla="val 11983"/>
              <a:gd name="adj2" fmla="val 1103293"/>
              <a:gd name="adj3" fmla="val 20413558"/>
              <a:gd name="adj4" fmla="val 16800282"/>
              <a:gd name="adj5" fmla="val 15577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Arrow: Circular 30">
            <a:extLst>
              <a:ext uri="{FF2B5EF4-FFF2-40B4-BE49-F238E27FC236}">
                <a16:creationId xmlns:a16="http://schemas.microsoft.com/office/drawing/2014/main" id="{0400619E-BE75-FC1B-2D06-7B562079D2BB}"/>
              </a:ext>
            </a:extLst>
          </p:cNvPr>
          <p:cNvSpPr/>
          <p:nvPr/>
        </p:nvSpPr>
        <p:spPr>
          <a:xfrm rot="270894" flipH="1" flipV="1">
            <a:off x="6467657" y="4140080"/>
            <a:ext cx="603313" cy="798004"/>
          </a:xfrm>
          <a:prstGeom prst="circularArrow">
            <a:avLst>
              <a:gd name="adj1" fmla="val 4349"/>
              <a:gd name="adj2" fmla="val 1310916"/>
              <a:gd name="adj3" fmla="val 19282020"/>
              <a:gd name="adj4" fmla="val 6183265"/>
              <a:gd name="adj5" fmla="val 7837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Arrow: Circular 31">
            <a:extLst>
              <a:ext uri="{FF2B5EF4-FFF2-40B4-BE49-F238E27FC236}">
                <a16:creationId xmlns:a16="http://schemas.microsoft.com/office/drawing/2014/main" id="{4EE0EB89-A075-C43C-F177-F302093A46A0}"/>
              </a:ext>
            </a:extLst>
          </p:cNvPr>
          <p:cNvSpPr/>
          <p:nvPr/>
        </p:nvSpPr>
        <p:spPr>
          <a:xfrm flipH="1">
            <a:off x="6261798" y="4996870"/>
            <a:ext cx="1119411" cy="937048"/>
          </a:xfrm>
          <a:prstGeom prst="circularArrow">
            <a:avLst>
              <a:gd name="adj1" fmla="val 7087"/>
              <a:gd name="adj2" fmla="val 1103293"/>
              <a:gd name="adj3" fmla="val 20452071"/>
              <a:gd name="adj4" fmla="val 14596725"/>
              <a:gd name="adj5" fmla="val 14562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Arrow: Circular 32">
            <a:extLst>
              <a:ext uri="{FF2B5EF4-FFF2-40B4-BE49-F238E27FC236}">
                <a16:creationId xmlns:a16="http://schemas.microsoft.com/office/drawing/2014/main" id="{45F96595-29A5-3CC4-C3C0-56F78C8898D3}"/>
              </a:ext>
            </a:extLst>
          </p:cNvPr>
          <p:cNvSpPr/>
          <p:nvPr/>
        </p:nvSpPr>
        <p:spPr>
          <a:xfrm rot="2330349" flipH="1" flipV="1">
            <a:off x="6356757" y="4988342"/>
            <a:ext cx="752651" cy="948849"/>
          </a:xfrm>
          <a:prstGeom prst="circularArrow">
            <a:avLst>
              <a:gd name="adj1" fmla="val 5368"/>
              <a:gd name="adj2" fmla="val 1034523"/>
              <a:gd name="adj3" fmla="val 17647611"/>
              <a:gd name="adj4" fmla="val 7196891"/>
              <a:gd name="adj5" fmla="val 7837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TextBox 35">
            <a:extLst>
              <a:ext uri="{FF2B5EF4-FFF2-40B4-BE49-F238E27FC236}">
                <a16:creationId xmlns:a16="http://schemas.microsoft.com/office/drawing/2014/main" id="{480302E2-0AD0-8C4E-26FB-EB62B470DEB8}"/>
              </a:ext>
            </a:extLst>
          </p:cNvPr>
          <p:cNvSpPr txBox="1"/>
          <p:nvPr/>
        </p:nvSpPr>
        <p:spPr>
          <a:xfrm>
            <a:off x="4782923" y="1615524"/>
            <a:ext cx="325346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tensione irregolare fuori asse della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stapler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provoca una conformazione a spirale.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TextBox 36">
            <a:extLst>
              <a:ext uri="{FF2B5EF4-FFF2-40B4-BE49-F238E27FC236}">
                <a16:creationId xmlns:a16="http://schemas.microsoft.com/office/drawing/2014/main" id="{B69EF35E-D282-1123-4F7A-005EBD97495F}"/>
              </a:ext>
            </a:extLst>
          </p:cNvPr>
          <p:cNvSpPr txBox="1"/>
          <p:nvPr/>
        </p:nvSpPr>
        <p:spPr>
          <a:xfrm>
            <a:off x="1582430" y="1942806"/>
            <a:ext cx="1448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Sonda di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calibrazione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DFACEADF-00CE-087F-DB31-D0358B9D48FF}"/>
              </a:ext>
            </a:extLst>
          </p:cNvPr>
          <p:cNvSpPr txBox="1"/>
          <p:nvPr/>
        </p:nvSpPr>
        <p:spPr>
          <a:xfrm>
            <a:off x="3725990" y="1775958"/>
            <a:ext cx="1034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Branche</a:t>
            </a:r>
          </a:p>
        </p:txBody>
      </p:sp>
      <p:sp>
        <p:nvSpPr>
          <p:cNvPr id="85" name="TextBox 38">
            <a:extLst>
              <a:ext uri="{FF2B5EF4-FFF2-40B4-BE49-F238E27FC236}">
                <a16:creationId xmlns:a16="http://schemas.microsoft.com/office/drawing/2014/main" id="{21CFD44C-1D7E-A608-1A75-4B244CB6D56B}"/>
              </a:ext>
            </a:extLst>
          </p:cNvPr>
          <p:cNvSpPr txBox="1"/>
          <p:nvPr/>
        </p:nvSpPr>
        <p:spPr>
          <a:xfrm>
            <a:off x="3768399" y="3229817"/>
            <a:ext cx="947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Branche</a:t>
            </a:r>
          </a:p>
        </p:txBody>
      </p:sp>
      <p:sp>
        <p:nvSpPr>
          <p:cNvPr id="86" name="TextBox 39">
            <a:extLst>
              <a:ext uri="{FF2B5EF4-FFF2-40B4-BE49-F238E27FC236}">
                <a16:creationId xmlns:a16="http://schemas.microsoft.com/office/drawing/2014/main" id="{59BCDD8F-3458-DAD2-D872-730122D1BEB2}"/>
              </a:ext>
            </a:extLst>
          </p:cNvPr>
          <p:cNvSpPr txBox="1"/>
          <p:nvPr/>
        </p:nvSpPr>
        <p:spPr>
          <a:xfrm>
            <a:off x="6092985" y="2660087"/>
            <a:ext cx="1448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Stomaco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7" name="Straight Arrow Connector 40">
            <a:extLst>
              <a:ext uri="{FF2B5EF4-FFF2-40B4-BE49-F238E27FC236}">
                <a16:creationId xmlns:a16="http://schemas.microsoft.com/office/drawing/2014/main" id="{03FC44C5-93EA-8F83-23C4-8BFE1BC323FB}"/>
              </a:ext>
            </a:extLst>
          </p:cNvPr>
          <p:cNvCxnSpPr>
            <a:cxnSpLocks/>
          </p:cNvCxnSpPr>
          <p:nvPr/>
        </p:nvCxnSpPr>
        <p:spPr>
          <a:xfrm flipV="1">
            <a:off x="5408226" y="4537200"/>
            <a:ext cx="695275" cy="108419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41">
            <a:extLst>
              <a:ext uri="{FF2B5EF4-FFF2-40B4-BE49-F238E27FC236}">
                <a16:creationId xmlns:a16="http://schemas.microsoft.com/office/drawing/2014/main" id="{E5A4971E-4BD4-CEC1-C570-F48C530134EB}"/>
              </a:ext>
            </a:extLst>
          </p:cNvPr>
          <p:cNvCxnSpPr>
            <a:cxnSpLocks/>
          </p:cNvCxnSpPr>
          <p:nvPr/>
        </p:nvCxnSpPr>
        <p:spPr>
          <a:xfrm>
            <a:off x="5403603" y="5269685"/>
            <a:ext cx="620174" cy="78319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42">
            <a:extLst>
              <a:ext uri="{FF2B5EF4-FFF2-40B4-BE49-F238E27FC236}">
                <a16:creationId xmlns:a16="http://schemas.microsoft.com/office/drawing/2014/main" id="{6BED32DF-168C-03FE-52D0-A7D854E54F94}"/>
              </a:ext>
            </a:extLst>
          </p:cNvPr>
          <p:cNvCxnSpPr>
            <a:cxnSpLocks/>
          </p:cNvCxnSpPr>
          <p:nvPr/>
        </p:nvCxnSpPr>
        <p:spPr>
          <a:xfrm>
            <a:off x="5261686" y="6027662"/>
            <a:ext cx="769289" cy="332043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44">
            <a:extLst>
              <a:ext uri="{FF2B5EF4-FFF2-40B4-BE49-F238E27FC236}">
                <a16:creationId xmlns:a16="http://schemas.microsoft.com/office/drawing/2014/main" id="{187D9C4A-E14A-C944-ABE3-EEC716BD0C08}"/>
              </a:ext>
            </a:extLst>
          </p:cNvPr>
          <p:cNvSpPr txBox="1"/>
          <p:nvPr/>
        </p:nvSpPr>
        <p:spPr>
          <a:xfrm>
            <a:off x="5148907" y="3920359"/>
            <a:ext cx="987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solidFill>
                  <a:srgbClr val="000005"/>
                </a:solidFill>
                <a:latin typeface="Calibri" panose="020F0502020204030204"/>
              </a:rPr>
              <a:t>Elevata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tensione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TextBox 45">
            <a:extLst>
              <a:ext uri="{FF2B5EF4-FFF2-40B4-BE49-F238E27FC236}">
                <a16:creationId xmlns:a16="http://schemas.microsoft.com/office/drawing/2014/main" id="{7F534669-E138-8A82-42AB-D2227C60F47F}"/>
              </a:ext>
            </a:extLst>
          </p:cNvPr>
          <p:cNvSpPr txBox="1"/>
          <p:nvPr/>
        </p:nvSpPr>
        <p:spPr>
          <a:xfrm>
            <a:off x="7157694" y="3863325"/>
            <a:ext cx="9870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Bassa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tensione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2" name="Straight Connector 46">
            <a:extLst>
              <a:ext uri="{FF2B5EF4-FFF2-40B4-BE49-F238E27FC236}">
                <a16:creationId xmlns:a16="http://schemas.microsoft.com/office/drawing/2014/main" id="{F4B89AE0-4A8B-C2D2-D933-16A2FEF4492B}"/>
              </a:ext>
            </a:extLst>
          </p:cNvPr>
          <p:cNvCxnSpPr>
            <a:cxnSpLocks/>
          </p:cNvCxnSpPr>
          <p:nvPr/>
        </p:nvCxnSpPr>
        <p:spPr>
          <a:xfrm>
            <a:off x="6247552" y="4528751"/>
            <a:ext cx="276766" cy="0"/>
          </a:xfrm>
          <a:prstGeom prst="line">
            <a:avLst/>
          </a:prstGeom>
          <a:ln w="57150">
            <a:solidFill>
              <a:srgbClr val="FF5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47">
            <a:extLst>
              <a:ext uri="{FF2B5EF4-FFF2-40B4-BE49-F238E27FC236}">
                <a16:creationId xmlns:a16="http://schemas.microsoft.com/office/drawing/2014/main" id="{5F839CF1-D84A-4713-3893-FE19E23E4931}"/>
              </a:ext>
            </a:extLst>
          </p:cNvPr>
          <p:cNvCxnSpPr>
            <a:cxnSpLocks/>
          </p:cNvCxnSpPr>
          <p:nvPr/>
        </p:nvCxnSpPr>
        <p:spPr>
          <a:xfrm>
            <a:off x="1001572" y="2660087"/>
            <a:ext cx="446381" cy="0"/>
          </a:xfrm>
          <a:prstGeom prst="line">
            <a:avLst/>
          </a:prstGeom>
          <a:ln w="57150">
            <a:solidFill>
              <a:srgbClr val="FF5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48">
            <a:extLst>
              <a:ext uri="{FF2B5EF4-FFF2-40B4-BE49-F238E27FC236}">
                <a16:creationId xmlns:a16="http://schemas.microsoft.com/office/drawing/2014/main" id="{DB51D944-EABD-783A-A017-1C9A8E4A77D4}"/>
              </a:ext>
            </a:extLst>
          </p:cNvPr>
          <p:cNvSpPr txBox="1"/>
          <p:nvPr/>
        </p:nvSpPr>
        <p:spPr>
          <a:xfrm>
            <a:off x="582270" y="3328064"/>
            <a:ext cx="987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Piccola curvature gastrica</a:t>
            </a:r>
          </a:p>
        </p:txBody>
      </p:sp>
      <p:cxnSp>
        <p:nvCxnSpPr>
          <p:cNvPr id="95" name="Straight Arrow Connector 49">
            <a:extLst>
              <a:ext uri="{FF2B5EF4-FFF2-40B4-BE49-F238E27FC236}">
                <a16:creationId xmlns:a16="http://schemas.microsoft.com/office/drawing/2014/main" id="{153C119C-096A-D072-BBF6-2B576EC66EB8}"/>
              </a:ext>
            </a:extLst>
          </p:cNvPr>
          <p:cNvCxnSpPr>
            <a:cxnSpLocks/>
          </p:cNvCxnSpPr>
          <p:nvPr/>
        </p:nvCxnSpPr>
        <p:spPr>
          <a:xfrm flipV="1">
            <a:off x="1093586" y="2727471"/>
            <a:ext cx="131384" cy="436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50">
            <a:extLst>
              <a:ext uri="{FF2B5EF4-FFF2-40B4-BE49-F238E27FC236}">
                <a16:creationId xmlns:a16="http://schemas.microsoft.com/office/drawing/2014/main" id="{5595ABEC-B723-421C-63D0-7D34D52FD713}"/>
              </a:ext>
            </a:extLst>
          </p:cNvPr>
          <p:cNvCxnSpPr>
            <a:cxnSpLocks/>
          </p:cNvCxnSpPr>
          <p:nvPr/>
        </p:nvCxnSpPr>
        <p:spPr>
          <a:xfrm flipH="1">
            <a:off x="7033045" y="4247301"/>
            <a:ext cx="288091" cy="14241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51">
            <a:extLst>
              <a:ext uri="{FF2B5EF4-FFF2-40B4-BE49-F238E27FC236}">
                <a16:creationId xmlns:a16="http://schemas.microsoft.com/office/drawing/2014/main" id="{BD4B59DA-FC93-1598-793B-7F175EB11307}"/>
              </a:ext>
            </a:extLst>
          </p:cNvPr>
          <p:cNvCxnSpPr>
            <a:cxnSpLocks/>
          </p:cNvCxnSpPr>
          <p:nvPr/>
        </p:nvCxnSpPr>
        <p:spPr>
          <a:xfrm>
            <a:off x="5998040" y="4245108"/>
            <a:ext cx="445433" cy="91093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52">
            <a:extLst>
              <a:ext uri="{FF2B5EF4-FFF2-40B4-BE49-F238E27FC236}">
                <a16:creationId xmlns:a16="http://schemas.microsoft.com/office/drawing/2014/main" id="{A2505385-3DDF-5F36-5B5F-3DCAC1D7D16D}"/>
              </a:ext>
            </a:extLst>
          </p:cNvPr>
          <p:cNvSpPr txBox="1"/>
          <p:nvPr/>
        </p:nvSpPr>
        <p:spPr>
          <a:xfrm>
            <a:off x="7618516" y="4843017"/>
            <a:ext cx="1196300" cy="449354"/>
          </a:xfrm>
          <a:prstGeom prst="rect">
            <a:avLst/>
          </a:prstGeom>
          <a:noFill/>
          <a:ln w="3175">
            <a:noFill/>
          </a:ln>
        </p:spPr>
        <p:txBody>
          <a:bodyPr wrap="square" lIns="9144" tIns="9144" rIns="9144" bIns="9144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err="1">
                <a:solidFill>
                  <a:srgbClr val="000005"/>
                </a:solidFill>
                <a:latin typeface="Calibri" panose="020F0502020204030204"/>
              </a:rPr>
              <a:t>Restringimento</a:t>
            </a:r>
            <a:r>
              <a:rPr lang="en-US" sz="1400" dirty="0">
                <a:solidFill>
                  <a:srgbClr val="000005"/>
                </a:solidFill>
                <a:latin typeface="Calibri" panose="020F0502020204030204"/>
              </a:rPr>
              <a:t> della sleeve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9" name="Straight Arrow Connector 53">
            <a:extLst>
              <a:ext uri="{FF2B5EF4-FFF2-40B4-BE49-F238E27FC236}">
                <a16:creationId xmlns:a16="http://schemas.microsoft.com/office/drawing/2014/main" id="{2DE85694-0E05-6933-1A76-F1DC12915D21}"/>
              </a:ext>
            </a:extLst>
          </p:cNvPr>
          <p:cNvCxnSpPr>
            <a:cxnSpLocks/>
          </p:cNvCxnSpPr>
          <p:nvPr/>
        </p:nvCxnSpPr>
        <p:spPr>
          <a:xfrm flipH="1" flipV="1">
            <a:off x="6826354" y="4484442"/>
            <a:ext cx="778678" cy="391346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54">
            <a:extLst>
              <a:ext uri="{FF2B5EF4-FFF2-40B4-BE49-F238E27FC236}">
                <a16:creationId xmlns:a16="http://schemas.microsoft.com/office/drawing/2014/main" id="{AE267BAF-559B-92A6-900A-47AC5256EF04}"/>
              </a:ext>
            </a:extLst>
          </p:cNvPr>
          <p:cNvCxnSpPr>
            <a:cxnSpLocks/>
          </p:cNvCxnSpPr>
          <p:nvPr/>
        </p:nvCxnSpPr>
        <p:spPr>
          <a:xfrm flipH="1">
            <a:off x="6765368" y="5248248"/>
            <a:ext cx="817075" cy="293974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57">
            <a:extLst>
              <a:ext uri="{FF2B5EF4-FFF2-40B4-BE49-F238E27FC236}">
                <a16:creationId xmlns:a16="http://schemas.microsoft.com/office/drawing/2014/main" id="{8D64954B-B3A3-01A4-F24A-D3250858F1B6}"/>
              </a:ext>
            </a:extLst>
          </p:cNvPr>
          <p:cNvSpPr txBox="1"/>
          <p:nvPr/>
        </p:nvSpPr>
        <p:spPr>
          <a:xfrm>
            <a:off x="4567554" y="3319483"/>
            <a:ext cx="325346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avviene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la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conformazione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spirale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" name="Graphic 43">
            <a:extLst>
              <a:ext uri="{FF2B5EF4-FFF2-40B4-BE49-F238E27FC236}">
                <a16:creationId xmlns:a16="http://schemas.microsoft.com/office/drawing/2014/main" id="{7E72EF85-26E2-372D-55CA-BEBA264441B5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41352"/>
          <a:stretch/>
        </p:blipFill>
        <p:spPr>
          <a:xfrm rot="225820">
            <a:off x="8256687" y="2909469"/>
            <a:ext cx="3798299" cy="2029499"/>
          </a:xfrm>
          <a:prstGeom prst="rect">
            <a:avLst/>
          </a:prstGeom>
          <a:effectLst>
            <a:softEdge rad="0"/>
          </a:effectLst>
        </p:spPr>
      </p:pic>
      <p:sp>
        <p:nvSpPr>
          <p:cNvPr id="103" name="TextBox 55">
            <a:extLst>
              <a:ext uri="{FF2B5EF4-FFF2-40B4-BE49-F238E27FC236}">
                <a16:creationId xmlns:a16="http://schemas.microsoft.com/office/drawing/2014/main" id="{4F690828-2A07-DA82-DB06-61103E288735}"/>
              </a:ext>
            </a:extLst>
          </p:cNvPr>
          <p:cNvSpPr txBox="1"/>
          <p:nvPr/>
        </p:nvSpPr>
        <p:spPr>
          <a:xfrm>
            <a:off x="8534577" y="2014513"/>
            <a:ext cx="3477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sfida tecnica consiste nel mantenere il tessuto sullo stesso piano dello 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stapler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durante la trazione.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4" name="Graphic 56">
            <a:extLst>
              <a:ext uri="{FF2B5EF4-FFF2-40B4-BE49-F238E27FC236}">
                <a16:creationId xmlns:a16="http://schemas.microsoft.com/office/drawing/2014/main" id="{BE3C395E-43CD-E90E-1AAF-CBDADBD5789B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19525"/>
          <a:stretch/>
        </p:blipFill>
        <p:spPr>
          <a:xfrm rot="20613107">
            <a:off x="2702640" y="3907931"/>
            <a:ext cx="2694421" cy="2603489"/>
          </a:xfrm>
          <a:prstGeom prst="rect">
            <a:avLst/>
          </a:prstGeom>
        </p:spPr>
      </p:pic>
      <p:sp>
        <p:nvSpPr>
          <p:cNvPr id="105" name="Arrow: Circular 34">
            <a:extLst>
              <a:ext uri="{FF2B5EF4-FFF2-40B4-BE49-F238E27FC236}">
                <a16:creationId xmlns:a16="http://schemas.microsoft.com/office/drawing/2014/main" id="{2EFE2C26-42A0-FC8C-C40E-DE22681AAAC1}"/>
              </a:ext>
            </a:extLst>
          </p:cNvPr>
          <p:cNvSpPr/>
          <p:nvPr/>
        </p:nvSpPr>
        <p:spPr>
          <a:xfrm rot="10628033">
            <a:off x="6214632" y="5833626"/>
            <a:ext cx="1118535" cy="1052158"/>
          </a:xfrm>
          <a:prstGeom prst="circularArrow">
            <a:avLst>
              <a:gd name="adj1" fmla="val 4374"/>
              <a:gd name="adj2" fmla="val 888074"/>
              <a:gd name="adj3" fmla="val 20505039"/>
              <a:gd name="adj4" fmla="val 11963518"/>
              <a:gd name="adj5" fmla="val 12782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Arrow: Circular 33">
            <a:extLst>
              <a:ext uri="{FF2B5EF4-FFF2-40B4-BE49-F238E27FC236}">
                <a16:creationId xmlns:a16="http://schemas.microsoft.com/office/drawing/2014/main" id="{F11E1AA5-25DB-1808-68B7-4DF39AAE97CA}"/>
              </a:ext>
            </a:extLst>
          </p:cNvPr>
          <p:cNvSpPr/>
          <p:nvPr/>
        </p:nvSpPr>
        <p:spPr>
          <a:xfrm rot="21396059" flipH="1">
            <a:off x="6223229" y="5817436"/>
            <a:ext cx="1088175" cy="1052158"/>
          </a:xfrm>
          <a:prstGeom prst="circularArrow">
            <a:avLst>
              <a:gd name="adj1" fmla="val 5007"/>
              <a:gd name="adj2" fmla="val 1018895"/>
              <a:gd name="adj3" fmla="val 20401561"/>
              <a:gd name="adj4" fmla="val 11811906"/>
              <a:gd name="adj5" fmla="val 12530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590A4D-CE92-AB4E-5520-AE02DCDECE43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51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56D05D-E58E-F9C6-A8CF-CA757564B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57395"/>
            <a:ext cx="11280227" cy="1371931"/>
          </a:xfrm>
        </p:spPr>
        <p:txBody>
          <a:bodyPr>
            <a:normAutofit fontScale="90000"/>
          </a:bodyPr>
          <a:lstStyle/>
          <a:p>
            <a:r>
              <a:rPr lang="it-IT" dirty="0"/>
              <a:t>Definizione del problema: procedura di Sleeve </a:t>
            </a:r>
            <a:r>
              <a:rPr lang="it-IT" dirty="0" err="1"/>
              <a:t>Gastrectomy</a:t>
            </a:r>
            <a:r>
              <a:rPr lang="en-US" sz="2000" baseline="70000" dirty="0"/>
              <a:t>1,5</a:t>
            </a:r>
            <a:endParaRPr lang="it-IT" sz="2000" baseline="70000" dirty="0"/>
          </a:p>
        </p:txBody>
      </p:sp>
      <p:pic>
        <p:nvPicPr>
          <p:cNvPr id="3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FDAB37B5-BF28-16F7-0A75-843B6C805B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4" name="TextBox 55">
            <a:extLst>
              <a:ext uri="{FF2B5EF4-FFF2-40B4-BE49-F238E27FC236}">
                <a16:creationId xmlns:a16="http://schemas.microsoft.com/office/drawing/2014/main" id="{D0000CE9-EC77-1B83-59B9-826097D01191}"/>
              </a:ext>
            </a:extLst>
          </p:cNvPr>
          <p:cNvSpPr txBox="1"/>
          <p:nvPr/>
        </p:nvSpPr>
        <p:spPr>
          <a:xfrm>
            <a:off x="1097280" y="1871722"/>
            <a:ext cx="10160192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it-IT" sz="2000" b="1" dirty="0"/>
              <a:t>Gli strumenti attualmente disponibili non aiutano il chirurgo a ottenere in modo costante l'anatomia ideale durante l'esecuzione della Sleeve </a:t>
            </a:r>
            <a:r>
              <a:rPr lang="it-IT" sz="2000" b="1" dirty="0" err="1"/>
              <a:t>Gastrectomy</a:t>
            </a:r>
            <a:r>
              <a:rPr lang="it-IT" sz="2000" b="1" dirty="0"/>
              <a:t>.</a:t>
            </a:r>
            <a:endParaRPr lang="it-IT" sz="2000" b="1" dirty="0">
              <a:ea typeface="Calibri"/>
              <a:cs typeface="Calibri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6928C76-BC44-4588-01D4-AEB8BA18271C}"/>
              </a:ext>
            </a:extLst>
          </p:cNvPr>
          <p:cNvSpPr txBox="1"/>
          <p:nvPr/>
        </p:nvSpPr>
        <p:spPr>
          <a:xfrm>
            <a:off x="2565275" y="6106144"/>
            <a:ext cx="267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OBIETTIVO DEL CHIRURGO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CA3808E-FAF0-A160-A329-7B5C103672DC}"/>
              </a:ext>
            </a:extLst>
          </p:cNvPr>
          <p:cNvSpPr txBox="1"/>
          <p:nvPr/>
        </p:nvSpPr>
        <p:spPr>
          <a:xfrm>
            <a:off x="7776541" y="6111477"/>
            <a:ext cx="2386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REALTA’ DEL CHIRURGO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18382DDF-3614-72CE-1F84-1555665FF5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9759"/>
          <a:stretch>
            <a:fillRect/>
          </a:stretch>
        </p:blipFill>
        <p:spPr>
          <a:xfrm>
            <a:off x="6177376" y="2815259"/>
            <a:ext cx="5047305" cy="3199138"/>
          </a:xfrm>
          <a:prstGeom prst="rect">
            <a:avLst/>
          </a:prstGeom>
        </p:spPr>
      </p:pic>
      <p:pic>
        <p:nvPicPr>
          <p:cNvPr id="8" name="Content Placeholder 9">
            <a:extLst>
              <a:ext uri="{FF2B5EF4-FFF2-40B4-BE49-F238E27FC236}">
                <a16:creationId xmlns:a16="http://schemas.microsoft.com/office/drawing/2014/main" id="{8E1E3C8F-C8D0-A14A-0C2C-9D759E3F6E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9280"/>
          <a:stretch>
            <a:fillRect/>
          </a:stretch>
        </p:blipFill>
        <p:spPr>
          <a:xfrm>
            <a:off x="966112" y="2815259"/>
            <a:ext cx="5048513" cy="3199138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A9A9DC87-EEA9-BBE7-E3DE-78EE5EA0610A}"/>
              </a:ext>
            </a:extLst>
          </p:cNvPr>
          <p:cNvSpPr txBox="1"/>
          <p:nvPr/>
        </p:nvSpPr>
        <p:spPr>
          <a:xfrm>
            <a:off x="4722096" y="6571397"/>
            <a:ext cx="2910560" cy="234286"/>
          </a:xfrm>
          <a:prstGeom prst="rect">
            <a:avLst/>
          </a:prstGeom>
          <a:noFill/>
          <a:effectLst/>
        </p:spPr>
        <p:txBody>
          <a:bodyPr wrap="square" lIns="36000" tIns="36000" rIns="36000" bIns="36000" rtlCol="0">
            <a:spAutoFit/>
          </a:bodyPr>
          <a:lstStyle/>
          <a:p>
            <a:r>
              <a:rPr lang="en-US" sz="1050"/>
              <a:t>Images Courtesy of Paul Enochs, MD, FACS, ASMBS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CB6329-EA7E-4722-A407-B57CC670BAE1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72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4A21C-5440-713A-CFAF-2060B77D3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D8BD9E-262A-F21D-22AB-31F5F2FE2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399" y="4151942"/>
            <a:ext cx="8331202" cy="1308100"/>
          </a:xfrm>
        </p:spPr>
        <p:txBody>
          <a:bodyPr/>
          <a:lstStyle/>
          <a:p>
            <a:r>
              <a:rPr lang="en-US" sz="4000" dirty="0"/>
              <a:t>Come </a:t>
            </a:r>
            <a:r>
              <a:rPr lang="en-US" sz="4000" dirty="0" err="1"/>
              <a:t>possono</a:t>
            </a:r>
            <a:r>
              <a:rPr lang="en-US" sz="4000" dirty="0"/>
              <a:t> </a:t>
            </a:r>
            <a:r>
              <a:rPr lang="en-US" sz="4000" dirty="0" err="1"/>
              <a:t>i</a:t>
            </a:r>
            <a:r>
              <a:rPr lang="en-US" sz="4000" dirty="0"/>
              <a:t> </a:t>
            </a:r>
            <a:r>
              <a:rPr lang="en-US" sz="4000" dirty="0" err="1"/>
              <a:t>chirurghi</a:t>
            </a:r>
            <a:r>
              <a:rPr lang="en-US" sz="4000" dirty="0"/>
              <a:t> </a:t>
            </a:r>
            <a:r>
              <a:rPr lang="en-US" sz="4000" dirty="0" err="1"/>
              <a:t>ottenere</a:t>
            </a:r>
            <a:r>
              <a:rPr lang="en-US" sz="4000" dirty="0"/>
              <a:t> </a:t>
            </a:r>
            <a:r>
              <a:rPr lang="en-US" sz="4000" dirty="0" err="1"/>
              <a:t>risultati</a:t>
            </a:r>
            <a:r>
              <a:rPr lang="en-US" sz="4000" dirty="0"/>
              <a:t> </a:t>
            </a:r>
            <a:r>
              <a:rPr lang="en-US" sz="4000" dirty="0" err="1"/>
              <a:t>costanti</a:t>
            </a:r>
            <a:r>
              <a:rPr lang="en-US" sz="4000" dirty="0"/>
              <a:t> e </a:t>
            </a:r>
            <a:r>
              <a:rPr lang="en-US" sz="4000" dirty="0" err="1"/>
              <a:t>riproducibili</a:t>
            </a:r>
            <a:endParaRPr lang="it-IT" sz="4000" dirty="0"/>
          </a:p>
        </p:txBody>
      </p:sp>
      <p:pic>
        <p:nvPicPr>
          <p:cNvPr id="3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89D0755C-E807-F436-1FAA-3C64699207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3417FD-EBBD-7872-A4FC-7AD885C87C21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31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6BECE-D1B0-309B-E0DD-0C76DCA35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395559-F884-E75E-2970-A5042842D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611" y="283073"/>
            <a:ext cx="8956684" cy="900000"/>
          </a:xfrm>
        </p:spPr>
        <p:txBody>
          <a:bodyPr/>
          <a:lstStyle/>
          <a:p>
            <a:r>
              <a:rPr lang="en-GB" dirty="0" err="1">
                <a:ea typeface="Tahoma"/>
                <a:cs typeface="Tahoma"/>
              </a:rPr>
              <a:t>Punti</a:t>
            </a:r>
            <a:r>
              <a:rPr lang="en-GB" dirty="0">
                <a:ea typeface="Tahoma"/>
                <a:cs typeface="Tahoma"/>
              </a:rPr>
              <a:t> di </a:t>
            </a:r>
            <a:r>
              <a:rPr lang="en-GB" dirty="0" err="1">
                <a:ea typeface="Tahoma"/>
                <a:cs typeface="Tahoma"/>
              </a:rPr>
              <a:t>repere</a:t>
            </a:r>
            <a:r>
              <a:rPr lang="en-GB" dirty="0">
                <a:ea typeface="Tahoma"/>
                <a:cs typeface="Tahoma"/>
              </a:rPr>
              <a:t> </a:t>
            </a:r>
            <a:r>
              <a:rPr lang="en-GB" dirty="0" err="1">
                <a:ea typeface="Tahoma"/>
                <a:cs typeface="Tahoma"/>
              </a:rPr>
              <a:t>anatomici</a:t>
            </a:r>
            <a:endParaRPr lang="en-GB" dirty="0">
              <a:ea typeface="Tahoma"/>
              <a:cs typeface="Tahoma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8318C8A-EEF9-9028-E55C-29F444C56AD1}"/>
              </a:ext>
            </a:extLst>
          </p:cNvPr>
          <p:cNvSpPr txBox="1">
            <a:spLocks/>
          </p:cNvSpPr>
          <p:nvPr/>
        </p:nvSpPr>
        <p:spPr>
          <a:xfrm>
            <a:off x="172067" y="5948550"/>
            <a:ext cx="9573922" cy="66832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-18288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+mj-lt"/>
              <a:buAutoNum type="arabicPeriod"/>
              <a:tabLst/>
              <a:defRPr sz="600" b="0" i="0" kern="1200" baseline="0">
                <a:solidFill>
                  <a:srgbClr val="001F6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18288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 typeface="+mj-lt"/>
              <a:buAutoNum type="arabicPeriod"/>
              <a:defRPr sz="1000" b="0" i="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0" indent="18288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 typeface="+mj-lt"/>
              <a:buAutoNum type="arabicPeriod"/>
              <a:defRPr sz="1000" b="0" i="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18288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Font typeface="+mj-lt"/>
              <a:buAutoNum type="arabicPeriod"/>
              <a:defRPr sz="1000" b="0" i="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0" indent="182880" algn="l" defTabSz="914400" rtl="0" eaLnBrk="1" latinLnBrk="0" hangingPunct="1">
              <a:spcBef>
                <a:spcPct val="20000"/>
              </a:spcBef>
              <a:buFont typeface="+mj-lt"/>
              <a:buAutoNum type="arabicPeriod"/>
              <a:defRPr sz="1000" b="0" i="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0"/>
              </a:spcAft>
              <a:buNone/>
              <a:defRPr/>
            </a:pPr>
            <a:r>
              <a:rPr lang="en-US" sz="900">
                <a:solidFill>
                  <a:schemeClr val="tx1"/>
                </a:solidFill>
                <a:latin typeface="Tahoma"/>
                <a:ea typeface="Tahoma"/>
                <a:cs typeface="Tahoma"/>
              </a:rPr>
              <a:t>[6] </a:t>
            </a:r>
            <a:r>
              <a:rPr lang="en-US" sz="900">
                <a:solidFill>
                  <a:schemeClr val="tx1"/>
                </a:solidFill>
                <a:latin typeface="Arial"/>
                <a:cs typeface="Arial"/>
              </a:rPr>
              <a:t>Morton J, Schram J, </a:t>
            </a:r>
            <a:r>
              <a:rPr lang="en-US" sz="900" err="1">
                <a:solidFill>
                  <a:schemeClr val="tx1"/>
                </a:solidFill>
                <a:latin typeface="Arial"/>
                <a:cs typeface="Arial"/>
              </a:rPr>
              <a:t>Kajese</a:t>
            </a:r>
            <a:r>
              <a:rPr lang="en-US" sz="900">
                <a:solidFill>
                  <a:schemeClr val="tx1"/>
                </a:solidFill>
                <a:latin typeface="Arial"/>
                <a:cs typeface="Arial"/>
              </a:rPr>
              <a:t> TM, Ringold F, Billy HT, Peterson RM. Sleeve shape matters: enhancing sleeve gastrectomy outcomes with the help of a single-fire stapler. </a:t>
            </a:r>
            <a:r>
              <a:rPr lang="en-US" sz="900" i="1">
                <a:solidFill>
                  <a:schemeClr val="tx1"/>
                </a:solidFill>
                <a:latin typeface="Arial"/>
                <a:cs typeface="Arial"/>
              </a:rPr>
              <a:t>Gen Surg News</a:t>
            </a:r>
            <a:r>
              <a:rPr lang="en-US" sz="900">
                <a:solidFill>
                  <a:schemeClr val="tx1"/>
                </a:solidFill>
                <a:latin typeface="Arial"/>
                <a:cs typeface="Arial"/>
              </a:rPr>
              <a:t>. Special Report supplement. April 2026. This white paper is a summary of retrospective studies. Results from retrospective studies may not be indicative of clinical performance or outcomes. All authors are paid consultants of Teleflex . Teleflex funded the drafting of the white paper.</a:t>
            </a:r>
          </a:p>
        </p:txBody>
      </p:sp>
      <p:pic>
        <p:nvPicPr>
          <p:cNvPr id="6" name="Content Placeholder 3" descr="A diagram of a stomach&#10;&#10;AI-generated content may be incorrect.">
            <a:extLst>
              <a:ext uri="{FF2B5EF4-FFF2-40B4-BE49-F238E27FC236}">
                <a16:creationId xmlns:a16="http://schemas.microsoft.com/office/drawing/2014/main" id="{85336CC7-667B-BBD3-0FF5-8D801708B9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664" t="17485" r="21279" b="13884"/>
          <a:stretch>
            <a:fillRect/>
          </a:stretch>
        </p:blipFill>
        <p:spPr>
          <a:xfrm>
            <a:off x="1780407" y="1227933"/>
            <a:ext cx="7311885" cy="44021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627F9C-0633-E9FD-886E-5FAC35983A3F}"/>
              </a:ext>
            </a:extLst>
          </p:cNvPr>
          <p:cNvSpPr txBox="1"/>
          <p:nvPr/>
        </p:nvSpPr>
        <p:spPr>
          <a:xfrm>
            <a:off x="7324032" y="5347550"/>
            <a:ext cx="374219" cy="195814"/>
          </a:xfrm>
          <a:prstGeom prst="rect">
            <a:avLst/>
          </a:prstGeom>
          <a:noFill/>
          <a:effectLst/>
        </p:spPr>
        <p:txBody>
          <a:bodyPr wrap="square" lIns="36000" tIns="36000" rIns="36000" bIns="36000" rtlCol="0" anchor="t">
            <a:spAutoFit/>
          </a:bodyPr>
          <a:lstStyle/>
          <a:p>
            <a:pPr>
              <a:defRPr/>
            </a:pPr>
            <a:r>
              <a:rPr lang="en-US" sz="1200" baseline="30000">
                <a:solidFill>
                  <a:srgbClr val="00205B"/>
                </a:solidFill>
                <a:latin typeface="Arial"/>
              </a:rPr>
              <a:t>3</a:t>
            </a:r>
            <a:endParaRPr lang="en-US" sz="1200" baseline="30000">
              <a:solidFill>
                <a:srgbClr val="00205B"/>
              </a:solidFill>
              <a:latin typeface="Arial"/>
              <a:cs typeface="Arial"/>
            </a:endParaRP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2EFE42EF-EC01-9653-CDDA-7DFDC79E8701}"/>
              </a:ext>
            </a:extLst>
          </p:cNvPr>
          <p:cNvSpPr txBox="1"/>
          <p:nvPr/>
        </p:nvSpPr>
        <p:spPr>
          <a:xfrm>
            <a:off x="0" y="6639279"/>
            <a:ext cx="1093611" cy="21544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800">
                <a:solidFill>
                  <a:schemeClr val="bg1"/>
                </a:solidFill>
                <a:latin typeface="Arial"/>
                <a:ea typeface="Tahoma"/>
                <a:cs typeface="Arial"/>
              </a:rPr>
              <a:t>MC-012199</a:t>
            </a:r>
            <a:endParaRPr lang="en-US" sz="800">
              <a:solidFill>
                <a:srgbClr val="000000"/>
              </a:solidFill>
              <a:latin typeface="Arial"/>
              <a:ea typeface="Tahoma"/>
              <a:cs typeface="Arial"/>
            </a:endParaRPr>
          </a:p>
        </p:txBody>
      </p:sp>
      <p:pic>
        <p:nvPicPr>
          <p:cNvPr id="5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477A8AFD-B84E-0000-5EA1-2D427AD4C2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A639A5-A01D-CDF0-46AE-7C2727140969}"/>
              </a:ext>
            </a:extLst>
          </p:cNvPr>
          <p:cNvSpPr txBox="1"/>
          <p:nvPr/>
        </p:nvSpPr>
        <p:spPr>
          <a:xfrm>
            <a:off x="10356286" y="6383255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92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EFBDACA3-9976-2C13-0D09-9099135E6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sleeve gastrectomy </a:t>
            </a:r>
            <a:r>
              <a:rPr lang="en-US" dirty="0" err="1"/>
              <a:t>perfetta</a:t>
            </a:r>
            <a:br>
              <a:rPr lang="en-US" dirty="0"/>
            </a:br>
            <a:r>
              <a:rPr lang="en-US" dirty="0"/>
              <a:t>Michel Gagner, MD</a:t>
            </a:r>
            <a:r>
              <a:rPr lang="en-US" sz="2000" baseline="78000" dirty="0"/>
              <a:t>7</a:t>
            </a:r>
            <a:endParaRPr lang="en-US" sz="2000" baseline="78000" dirty="0">
              <a:ea typeface="Calibri"/>
              <a:cs typeface="Calibri"/>
            </a:endParaRPr>
          </a:p>
        </p:txBody>
      </p:sp>
      <p:pic>
        <p:nvPicPr>
          <p:cNvPr id="6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CFA18838-4138-8ABA-8027-8F13271C08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7" name="TextBox 55">
            <a:extLst>
              <a:ext uri="{FF2B5EF4-FFF2-40B4-BE49-F238E27FC236}">
                <a16:creationId xmlns:a16="http://schemas.microsoft.com/office/drawing/2014/main" id="{B30E2ECC-33E7-805F-22A8-F1AA7477A1A2}"/>
              </a:ext>
            </a:extLst>
          </p:cNvPr>
          <p:cNvSpPr txBox="1"/>
          <p:nvPr/>
        </p:nvSpPr>
        <p:spPr>
          <a:xfrm>
            <a:off x="1097280" y="1871722"/>
            <a:ext cx="101601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</a:t>
            </a:r>
            <a:r>
              <a:rPr lang="it-IT" sz="2400" dirty="0"/>
              <a:t>Una sleeve tecnicamente perfetta, senza torsioni né stenosi, dovrebbe essere il risultato finale di una Sleeve </a:t>
            </a:r>
            <a:r>
              <a:rPr lang="it-IT" sz="2400" dirty="0" err="1"/>
              <a:t>Gastrectomy</a:t>
            </a:r>
            <a:r>
              <a:rPr lang="it-IT" sz="2400" dirty="0"/>
              <a:t> Longitudinale (LSG), al fine di limitare il rischio di reflusso gastroesofageo (GERD) e di fistola."</a:t>
            </a:r>
            <a:endParaRPr lang="en-US" sz="2400" dirty="0"/>
          </a:p>
          <a:p>
            <a:endParaRPr lang="en-US" sz="2400" dirty="0"/>
          </a:p>
          <a:p>
            <a:r>
              <a:rPr lang="it-IT" sz="2400" b="1" i="1" dirty="0">
                <a:solidFill>
                  <a:schemeClr val="accent1"/>
                </a:solidFill>
              </a:rPr>
              <a:t>"L'utilizzo di una </a:t>
            </a:r>
            <a:r>
              <a:rPr lang="it-IT" sz="2400" b="1" i="1" dirty="0" err="1">
                <a:solidFill>
                  <a:schemeClr val="accent1"/>
                </a:solidFill>
              </a:rPr>
              <a:t>stapler</a:t>
            </a:r>
            <a:r>
              <a:rPr lang="it-IT" sz="2400" b="1" i="1" dirty="0">
                <a:solidFill>
                  <a:schemeClr val="accent1"/>
                </a:solidFill>
              </a:rPr>
              <a:t> appositamente progettata consentirà, dopo una corretta e completa dissezione del fondo gastrico e dello stomaco, l'esecuzione di una singola sparata, riducendo probabilmente in modo significativo il rischio di fistola e stenosi dopo LSG. "</a:t>
            </a:r>
          </a:p>
          <a:p>
            <a:endParaRPr lang="en-US" sz="2400" dirty="0"/>
          </a:p>
          <a:p>
            <a:r>
              <a:rPr lang="it-IT" sz="2400" dirty="0"/>
              <a:t>"La combinazione di una tecnica perfetta, della </a:t>
            </a:r>
            <a:r>
              <a:rPr lang="it-IT" sz="2400" dirty="0" err="1"/>
              <a:t>stapler</a:t>
            </a:r>
            <a:r>
              <a:rPr lang="it-IT" sz="2400" dirty="0"/>
              <a:t> ottimale e della scelta ideale delle cariche offrirà l'opportunità di eseguire questo intervento routinariamente in regime di day surgery per quasi tutti i pazienti.</a:t>
            </a:r>
            <a:r>
              <a:rPr lang="it-IT" b="1" i="1" dirty="0">
                <a:solidFill>
                  <a:schemeClr val="accent1"/>
                </a:solidFill>
              </a:rPr>
              <a:t> </a:t>
            </a:r>
            <a:r>
              <a:rPr lang="it-IT" b="1" i="1" dirty="0"/>
              <a:t>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854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FF85E-62D6-74D8-E9AD-EC57C1BF3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>
            <a:extLst>
              <a:ext uri="{FF2B5EF4-FFF2-40B4-BE49-F238E27FC236}">
                <a16:creationId xmlns:a16="http://schemas.microsoft.com/office/drawing/2014/main" id="{DD7D6928-07C1-D18A-A86C-9567FC1A3E07}"/>
              </a:ext>
            </a:extLst>
          </p:cNvPr>
          <p:cNvSpPr>
            <a:spLocks noGrp="1"/>
          </p:cNvSpPr>
          <p:nvPr/>
        </p:nvSpPr>
        <p:spPr>
          <a:xfrm>
            <a:off x="1093611" y="495442"/>
            <a:ext cx="8956684" cy="90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Tahoma"/>
                <a:cs typeface="Tahoma"/>
              </a:rPr>
              <a:t>Lunghezza della Stapler Titan SGS e altezza dei punti formati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Tahoma"/>
              <a:cs typeface="Tahoma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DBA0CB-B2EF-2B6F-C790-76FC804A2555}"/>
              </a:ext>
            </a:extLst>
          </p:cNvPr>
          <p:cNvSpPr/>
          <p:nvPr/>
        </p:nvSpPr>
        <p:spPr>
          <a:xfrm>
            <a:off x="2189988" y="3535185"/>
            <a:ext cx="7646819" cy="26552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C66CB06-098F-3509-0F79-B7E6648E421E}"/>
              </a:ext>
            </a:extLst>
          </p:cNvPr>
          <p:cNvGrpSpPr/>
          <p:nvPr/>
        </p:nvGrpSpPr>
        <p:grpSpPr>
          <a:xfrm>
            <a:off x="636095" y="929450"/>
            <a:ext cx="11565980" cy="3152997"/>
            <a:chOff x="636095" y="929450"/>
            <a:chExt cx="11565980" cy="3152997"/>
          </a:xfrm>
        </p:grpSpPr>
        <p:pic>
          <p:nvPicPr>
            <p:cNvPr id="18" name="Picture 17" descr="A long metal bar with a black background&#10;&#10;Description automatically generated">
              <a:extLst>
                <a:ext uri="{FF2B5EF4-FFF2-40B4-BE49-F238E27FC236}">
                  <a16:creationId xmlns:a16="http://schemas.microsoft.com/office/drawing/2014/main" id="{03D7DA80-ED35-C76A-C4C0-185FED68CD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r="23806"/>
            <a:stretch/>
          </p:blipFill>
          <p:spPr>
            <a:xfrm>
              <a:off x="636095" y="929450"/>
              <a:ext cx="11565980" cy="3152997"/>
            </a:xfrm>
            <a:prstGeom prst="rect">
              <a:avLst/>
            </a:prstGeom>
          </p:spPr>
        </p:pic>
        <p:sp>
          <p:nvSpPr>
            <p:cNvPr id="19" name="TextBox 9">
              <a:extLst>
                <a:ext uri="{FF2B5EF4-FFF2-40B4-BE49-F238E27FC236}">
                  <a16:creationId xmlns:a16="http://schemas.microsoft.com/office/drawing/2014/main" id="{A2CF39C4-DD8A-D864-7A09-906475032FD5}"/>
                </a:ext>
              </a:extLst>
            </p:cNvPr>
            <p:cNvSpPr txBox="1"/>
            <p:nvPr/>
          </p:nvSpPr>
          <p:spPr>
            <a:xfrm>
              <a:off x="2104644" y="2358194"/>
              <a:ext cx="1524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Direction of Knife</a:t>
              </a:r>
            </a:p>
          </p:txBody>
        </p:sp>
        <p:sp>
          <p:nvSpPr>
            <p:cNvPr id="20" name="Triangle 32">
              <a:extLst>
                <a:ext uri="{FF2B5EF4-FFF2-40B4-BE49-F238E27FC236}">
                  <a16:creationId xmlns:a16="http://schemas.microsoft.com/office/drawing/2014/main" id="{DA07568C-A9DA-92AD-87D0-7169789E0A10}"/>
                </a:ext>
              </a:extLst>
            </p:cNvPr>
            <p:cNvSpPr/>
            <p:nvPr/>
          </p:nvSpPr>
          <p:spPr>
            <a:xfrm rot="5400000">
              <a:off x="5181600" y="2534609"/>
              <a:ext cx="100584" cy="100584"/>
            </a:xfrm>
            <a:prstGeom prst="triangle">
              <a:avLst>
                <a:gd name="adj" fmla="val 56494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Triangle 33">
              <a:extLst>
                <a:ext uri="{FF2B5EF4-FFF2-40B4-BE49-F238E27FC236}">
                  <a16:creationId xmlns:a16="http://schemas.microsoft.com/office/drawing/2014/main" id="{B89ACEDE-4D6A-7138-A2AC-7EE01500B0A0}"/>
                </a:ext>
              </a:extLst>
            </p:cNvPr>
            <p:cNvSpPr/>
            <p:nvPr/>
          </p:nvSpPr>
          <p:spPr>
            <a:xfrm rot="5400000">
              <a:off x="6800850" y="2534609"/>
              <a:ext cx="100584" cy="100584"/>
            </a:xfrm>
            <a:prstGeom prst="triangle">
              <a:avLst>
                <a:gd name="adj" fmla="val 56494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Triangle 35">
              <a:extLst>
                <a:ext uri="{FF2B5EF4-FFF2-40B4-BE49-F238E27FC236}">
                  <a16:creationId xmlns:a16="http://schemas.microsoft.com/office/drawing/2014/main" id="{3034634D-FCA0-1A57-B742-64C34B135E74}"/>
                </a:ext>
              </a:extLst>
            </p:cNvPr>
            <p:cNvSpPr/>
            <p:nvPr/>
          </p:nvSpPr>
          <p:spPr>
            <a:xfrm rot="5400000">
              <a:off x="3543300" y="2534609"/>
              <a:ext cx="100584" cy="100584"/>
            </a:xfrm>
            <a:prstGeom prst="triangle">
              <a:avLst>
                <a:gd name="adj" fmla="val 56494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Triangle 36">
              <a:extLst>
                <a:ext uri="{FF2B5EF4-FFF2-40B4-BE49-F238E27FC236}">
                  <a16:creationId xmlns:a16="http://schemas.microsoft.com/office/drawing/2014/main" id="{43D10FB7-80C5-B0E5-CDB1-44F709EEC2F6}"/>
                </a:ext>
              </a:extLst>
            </p:cNvPr>
            <p:cNvSpPr/>
            <p:nvPr/>
          </p:nvSpPr>
          <p:spPr>
            <a:xfrm rot="5400000">
              <a:off x="8413750" y="2534609"/>
              <a:ext cx="100584" cy="100584"/>
            </a:xfrm>
            <a:prstGeom prst="triangle">
              <a:avLst>
                <a:gd name="adj" fmla="val 56494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702C213-D7B3-7C62-DB07-E7DE00B33661}"/>
                </a:ext>
              </a:extLst>
            </p:cNvPr>
            <p:cNvSpPr/>
            <p:nvPr/>
          </p:nvSpPr>
          <p:spPr>
            <a:xfrm>
              <a:off x="9729216" y="2536391"/>
              <a:ext cx="100584" cy="9988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9C72BAC-3A9D-8043-881C-07510011ED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89988" y="2590742"/>
              <a:ext cx="75895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18">
            <a:extLst>
              <a:ext uri="{FF2B5EF4-FFF2-40B4-BE49-F238E27FC236}">
                <a16:creationId xmlns:a16="http://schemas.microsoft.com/office/drawing/2014/main" id="{4209475A-DEDE-92F9-34AF-8CF3A4CD942B}"/>
              </a:ext>
            </a:extLst>
          </p:cNvPr>
          <p:cNvSpPr txBox="1"/>
          <p:nvPr/>
        </p:nvSpPr>
        <p:spPr>
          <a:xfrm>
            <a:off x="3278512" y="3015039"/>
            <a:ext cx="1278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23 cm di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lunghezza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3" name="TextBox 20">
            <a:extLst>
              <a:ext uri="{FF2B5EF4-FFF2-40B4-BE49-F238E27FC236}">
                <a16:creationId xmlns:a16="http://schemas.microsoft.com/office/drawing/2014/main" id="{CFD4FCEB-9A9D-1414-0604-D2DBC38B9F2C}"/>
              </a:ext>
            </a:extLst>
          </p:cNvPr>
          <p:cNvSpPr txBox="1"/>
          <p:nvPr/>
        </p:nvSpPr>
        <p:spPr>
          <a:xfrm>
            <a:off x="5173389" y="3015039"/>
            <a:ext cx="1471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57 file di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punti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4" name="TextBox 22">
            <a:extLst>
              <a:ext uri="{FF2B5EF4-FFF2-40B4-BE49-F238E27FC236}">
                <a16:creationId xmlns:a16="http://schemas.microsoft.com/office/drawing/2014/main" id="{181B51D6-D6C7-292A-D5C1-30F3AE9A0C12}"/>
              </a:ext>
            </a:extLst>
          </p:cNvPr>
          <p:cNvSpPr txBox="1"/>
          <p:nvPr/>
        </p:nvSpPr>
        <p:spPr>
          <a:xfrm>
            <a:off x="7232445" y="3015039"/>
            <a:ext cx="1774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342 </a:t>
            </a:r>
            <a:r>
              <a:rPr lang="en-US" sz="14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ptos" panose="020B0004020202020204" pitchFamily="34" charset="0"/>
              </a:rPr>
              <a:t>punti</a:t>
            </a:r>
            <a:r>
              <a:rPr 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Aptos" panose="020B0004020202020204" pitchFamily="34" charset="0"/>
              </a:rPr>
              <a:t> </a:t>
            </a:r>
            <a:r>
              <a:rPr lang="en-US" sz="14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ptos" panose="020B0004020202020204" pitchFamily="34" charset="0"/>
              </a:rPr>
              <a:t>totali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9B80518-EECB-9B67-89F3-06ACE7BA7303}"/>
              </a:ext>
            </a:extLst>
          </p:cNvPr>
          <p:cNvSpPr/>
          <p:nvPr/>
        </p:nvSpPr>
        <p:spPr>
          <a:xfrm>
            <a:off x="9729216" y="3115178"/>
            <a:ext cx="100584" cy="998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E79CFB2-C73C-86E2-C990-8439A8D50776}"/>
              </a:ext>
            </a:extLst>
          </p:cNvPr>
          <p:cNvCxnSpPr>
            <a:cxnSpLocks/>
          </p:cNvCxnSpPr>
          <p:nvPr/>
        </p:nvCxnSpPr>
        <p:spPr>
          <a:xfrm flipH="1">
            <a:off x="8915400" y="3169529"/>
            <a:ext cx="864108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E0D9E00-F3A9-D241-4057-6EAFE6F90701}"/>
              </a:ext>
            </a:extLst>
          </p:cNvPr>
          <p:cNvCxnSpPr>
            <a:cxnSpLocks/>
          </p:cNvCxnSpPr>
          <p:nvPr/>
        </p:nvCxnSpPr>
        <p:spPr>
          <a:xfrm flipH="1">
            <a:off x="4557419" y="3169529"/>
            <a:ext cx="537231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E3E4C94-E76A-3944-3F78-9A88EEC76E14}"/>
              </a:ext>
            </a:extLst>
          </p:cNvPr>
          <p:cNvCxnSpPr>
            <a:cxnSpLocks/>
          </p:cNvCxnSpPr>
          <p:nvPr/>
        </p:nvCxnSpPr>
        <p:spPr>
          <a:xfrm flipH="1">
            <a:off x="6656963" y="3169529"/>
            <a:ext cx="537231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39588C54-B9EC-5FCF-BD47-0B7F4ABA5199}"/>
              </a:ext>
            </a:extLst>
          </p:cNvPr>
          <p:cNvSpPr/>
          <p:nvPr/>
        </p:nvSpPr>
        <p:spPr>
          <a:xfrm>
            <a:off x="2182981" y="3115178"/>
            <a:ext cx="100584" cy="9988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D1B0516-79E2-E852-1A4A-DD017E52987A}"/>
              </a:ext>
            </a:extLst>
          </p:cNvPr>
          <p:cNvCxnSpPr>
            <a:cxnSpLocks/>
          </p:cNvCxnSpPr>
          <p:nvPr/>
        </p:nvCxnSpPr>
        <p:spPr>
          <a:xfrm flipH="1">
            <a:off x="2240042" y="3169529"/>
            <a:ext cx="864108" cy="0"/>
          </a:xfrm>
          <a:prstGeom prst="line">
            <a:avLst/>
          </a:prstGeom>
          <a:ln w="15875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Picture 40" descr="A black background with yellow arrows&#10;&#10;Description automatically generated">
            <a:extLst>
              <a:ext uri="{FF2B5EF4-FFF2-40B4-BE49-F238E27FC236}">
                <a16:creationId xmlns:a16="http://schemas.microsoft.com/office/drawing/2014/main" id="{AACE281C-5D23-7093-8D18-6FA0F83A4C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0207" y="4143726"/>
            <a:ext cx="6705600" cy="876968"/>
          </a:xfrm>
          <a:prstGeom prst="rect">
            <a:avLst/>
          </a:prstGeom>
        </p:spPr>
      </p:pic>
      <p:sp>
        <p:nvSpPr>
          <p:cNvPr id="42" name="TextBox 38">
            <a:extLst>
              <a:ext uri="{FF2B5EF4-FFF2-40B4-BE49-F238E27FC236}">
                <a16:creationId xmlns:a16="http://schemas.microsoft.com/office/drawing/2014/main" id="{52BF1582-2781-3A11-6FC0-57764314E36E}"/>
              </a:ext>
            </a:extLst>
          </p:cNvPr>
          <p:cNvSpPr txBox="1"/>
          <p:nvPr/>
        </p:nvSpPr>
        <p:spPr>
          <a:xfrm>
            <a:off x="2555739" y="5113168"/>
            <a:ext cx="15129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0 - 25%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Completato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1.2mm - 1.45mm</a:t>
            </a:r>
            <a:endParaRPr kumimoji="0" lang="en-US" sz="1200" b="0" i="0" u="none" strike="noStrike" kern="1200" cap="none" spc="0" normalizeH="0" baseline="3000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3" name="TextBox 40">
            <a:extLst>
              <a:ext uri="{FF2B5EF4-FFF2-40B4-BE49-F238E27FC236}">
                <a16:creationId xmlns:a16="http://schemas.microsoft.com/office/drawing/2014/main" id="{210D95A7-B8FF-3E09-59B3-27C0868BFF89}"/>
              </a:ext>
            </a:extLst>
          </p:cNvPr>
          <p:cNvSpPr txBox="1"/>
          <p:nvPr/>
        </p:nvSpPr>
        <p:spPr>
          <a:xfrm>
            <a:off x="4412249" y="5113168"/>
            <a:ext cx="15129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25 - 50%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Completato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1.45mm - 1.7mm</a:t>
            </a:r>
            <a:endParaRPr kumimoji="0" lang="en-US" sz="1200" b="0" i="0" u="none" strike="noStrike" kern="1200" cap="none" spc="0" normalizeH="0" baseline="3000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4" name="TextBox 42">
            <a:extLst>
              <a:ext uri="{FF2B5EF4-FFF2-40B4-BE49-F238E27FC236}">
                <a16:creationId xmlns:a16="http://schemas.microsoft.com/office/drawing/2014/main" id="{8108E422-D986-ABC7-44EF-2D5D70441916}"/>
              </a:ext>
            </a:extLst>
          </p:cNvPr>
          <p:cNvSpPr txBox="1"/>
          <p:nvPr/>
        </p:nvSpPr>
        <p:spPr>
          <a:xfrm>
            <a:off x="6277995" y="5113168"/>
            <a:ext cx="15129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50 - 75%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Completato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1.7mm - 1.95mm</a:t>
            </a:r>
            <a:endParaRPr kumimoji="0" lang="en-US" sz="1200" b="0" i="0" u="none" strike="noStrike" kern="1200" cap="none" spc="0" normalizeH="0" baseline="3000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006E900-54D4-D2B5-CB2C-A374C9C2F341}"/>
              </a:ext>
            </a:extLst>
          </p:cNvPr>
          <p:cNvSpPr txBox="1"/>
          <p:nvPr/>
        </p:nvSpPr>
        <p:spPr>
          <a:xfrm>
            <a:off x="8088322" y="5113168"/>
            <a:ext cx="15129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75 - 100%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Completato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1.95mm - 2.2mm</a:t>
            </a:r>
            <a:endParaRPr kumimoji="0" lang="en-US" sz="1200" b="0" i="0" u="none" strike="noStrike" kern="1200" cap="none" spc="0" normalizeH="0" baseline="3000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6" name="TextBox 46">
            <a:extLst>
              <a:ext uri="{FF2B5EF4-FFF2-40B4-BE49-F238E27FC236}">
                <a16:creationId xmlns:a16="http://schemas.microsoft.com/office/drawing/2014/main" id="{9C3E6FCC-930C-6B9D-7967-1BD964EBF4CD}"/>
              </a:ext>
            </a:extLst>
          </p:cNvPr>
          <p:cNvSpPr txBox="1"/>
          <p:nvPr/>
        </p:nvSpPr>
        <p:spPr>
          <a:xfrm>
            <a:off x="2189988" y="3719650"/>
            <a:ext cx="7639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L’altezza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dei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punti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aumenta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di 0,02 mm per ogni punto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7" name="TextBox 5">
            <a:extLst>
              <a:ext uri="{FF2B5EF4-FFF2-40B4-BE49-F238E27FC236}">
                <a16:creationId xmlns:a16="http://schemas.microsoft.com/office/drawing/2014/main" id="{0DE486A9-E616-5307-66D0-C88319E268CB}"/>
              </a:ext>
            </a:extLst>
          </p:cNvPr>
          <p:cNvSpPr txBox="1"/>
          <p:nvPr/>
        </p:nvSpPr>
        <p:spPr>
          <a:xfrm>
            <a:off x="0" y="6639279"/>
            <a:ext cx="1093611" cy="21544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800">
                <a:solidFill>
                  <a:schemeClr val="bg1"/>
                </a:solidFill>
                <a:latin typeface="Arial"/>
                <a:cs typeface="Arial"/>
              </a:rPr>
              <a:t>MC-012199</a:t>
            </a:r>
            <a:endParaRPr lang="en-US" sz="80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2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54B39C42-E12E-1C85-FB64-E0CB49EF66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313" y="250188"/>
            <a:ext cx="2297278" cy="3459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3EB3CE-2069-A5A8-570E-60CA12CB18C2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110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0BF26E-FB62-BAAD-A2A5-02BBC86BB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Stapler </a:t>
            </a:r>
            <a:r>
              <a:rPr lang="en-US" dirty="0" err="1"/>
              <a:t>retta</a:t>
            </a:r>
            <a:r>
              <a:rPr lang="en-US" dirty="0"/>
              <a:t> . . . Linea di sutura curva</a:t>
            </a:r>
            <a:endParaRPr lang="it-IT" dirty="0"/>
          </a:p>
        </p:txBody>
      </p:sp>
      <p:pic>
        <p:nvPicPr>
          <p:cNvPr id="3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D2006BD7-DBB2-66C0-C407-7C7AAC8FCD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pic>
        <p:nvPicPr>
          <p:cNvPr id="4" name="Picture 5" descr="A large blood sausage next to a ruler&#10;&#10;AI-generated content may be incorrect.">
            <a:extLst>
              <a:ext uri="{FF2B5EF4-FFF2-40B4-BE49-F238E27FC236}">
                <a16:creationId xmlns:a16="http://schemas.microsoft.com/office/drawing/2014/main" id="{F2D9F5B7-3434-1898-EA05-618058DE4E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598" b="-1854"/>
          <a:stretch>
            <a:fillRect/>
          </a:stretch>
        </p:blipFill>
        <p:spPr>
          <a:xfrm>
            <a:off x="2783954" y="1824491"/>
            <a:ext cx="6422924" cy="4559257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B943EC8C-23A4-CF17-2C77-54D1511F3B24}"/>
              </a:ext>
            </a:extLst>
          </p:cNvPr>
          <p:cNvSpPr txBox="1"/>
          <p:nvPr/>
        </p:nvSpPr>
        <p:spPr>
          <a:xfrm>
            <a:off x="3611880" y="6470879"/>
            <a:ext cx="6670772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/>
              <a:t>Image courtesy of Richard Peterson, MD, MPH, FACS, FASMBS, DABS-FPMBS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86160D-DF2E-D8F8-A522-EE2254D9E8DB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41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861EC-A6A1-67E8-97FA-5778819A1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67199A-2FC2-A0B0-8A23-E6030A231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399" y="4151942"/>
            <a:ext cx="8331202" cy="1308100"/>
          </a:xfrm>
        </p:spPr>
        <p:txBody>
          <a:bodyPr/>
          <a:lstStyle/>
          <a:p>
            <a:r>
              <a:rPr lang="en-US" sz="4000" dirty="0" err="1"/>
              <a:t>Condivisione</a:t>
            </a:r>
            <a:r>
              <a:rPr lang="en-US" sz="4000" dirty="0"/>
              <a:t> </a:t>
            </a:r>
            <a:r>
              <a:rPr lang="en-US" sz="4000" dirty="0" err="1"/>
              <a:t>dell’esperienza</a:t>
            </a:r>
            <a:r>
              <a:rPr lang="en-US" sz="4000" dirty="0"/>
              <a:t> con Titan SGS™</a:t>
            </a:r>
            <a:endParaRPr lang="it-IT" sz="4000" dirty="0"/>
          </a:p>
        </p:txBody>
      </p:sp>
      <p:pic>
        <p:nvPicPr>
          <p:cNvPr id="3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B928ED41-2EEA-1A5F-C002-CA62EFC0A4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22C64D-3769-B2AD-3BA9-81122624EBDD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16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C6E771D7-2EDD-19FF-7AFF-1681A37C1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….</a:t>
            </a:r>
            <a:endParaRPr lang="it-IT">
              <a:ea typeface="Calibri"/>
              <a:cs typeface="Calibri"/>
            </a:endParaRPr>
          </a:p>
        </p:txBody>
      </p:sp>
      <p:pic>
        <p:nvPicPr>
          <p:cNvPr id="6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A05A35F4-2782-1289-5BE2-1765469379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pic>
        <p:nvPicPr>
          <p:cNvPr id="10" name="Titan SGS Sleeve Short (edited)">
            <a:hlinkClick r:id="" action="ppaction://media"/>
            <a:extLst>
              <a:ext uri="{FF2B5EF4-FFF2-40B4-BE49-F238E27FC236}">
                <a16:creationId xmlns:a16="http://schemas.microsoft.com/office/drawing/2014/main" id="{8B50D315-6FF8-C3EC-DC4B-734BBDCF26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6320" y="885023"/>
            <a:ext cx="10396591" cy="5204653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DE13F5E9-A29C-7291-E968-BFD94AE94254}"/>
              </a:ext>
            </a:extLst>
          </p:cNvPr>
          <p:cNvSpPr txBox="1"/>
          <p:nvPr/>
        </p:nvSpPr>
        <p:spPr>
          <a:xfrm>
            <a:off x="8235634" y="5962718"/>
            <a:ext cx="34229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Video courtesy of Tanya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Kajese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MD, FACS, FASMBS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B96A9A7E-49D0-A789-E42A-28FCF1182E8C}"/>
              </a:ext>
            </a:extLst>
          </p:cNvPr>
          <p:cNvSpPr txBox="1"/>
          <p:nvPr/>
        </p:nvSpPr>
        <p:spPr>
          <a:xfrm>
            <a:off x="234135" y="6386731"/>
            <a:ext cx="11424465" cy="507831"/>
          </a:xfrm>
          <a:prstGeom prst="rect">
            <a:avLst/>
          </a:prstGeom>
          <a:noFill/>
          <a:effectLst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Video per gentile concessione della Dott.ssa Tanya </a:t>
            </a:r>
            <a:r>
              <a:rPr kumimoji="0" lang="it-IT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Kajese</a:t>
            </a:r>
            <a:r>
              <a:rPr kumimoji="0" lang="it-IT" sz="9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. Questo video è fornito esclusivamente a scopo di formazione clinica e non intende sostituire il giudizio clinico, il processo decisionale medico o l'esperienza professionale relativi alle opzioni diagnostiche e terapeutiche di una specifica condizione clinica del paziente. Consultare le istruzioni per l'uso dei singoli prodotti per avvertenze complete, indicazioni, controindicazioni, precauzioni, possibili complicanze e modalità di utilizzo.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Segoe UI"/>
              <a:ea typeface="+mn-ea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29433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21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07D9F9-E95D-ED79-199E-61E959A01B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25000" lnSpcReduction="20000"/>
          </a:bodyPr>
          <a:lstStyle/>
          <a:p>
            <a:endParaRPr lang="en-US"/>
          </a:p>
        </p:txBody>
      </p:sp>
      <p:pic>
        <p:nvPicPr>
          <p:cNvPr id="2" name="Schram Emerging Technology Session 2">
            <a:hlinkClick r:id="" action="ppaction://media"/>
            <a:extLst>
              <a:ext uri="{FF2B5EF4-FFF2-40B4-BE49-F238E27FC236}">
                <a16:creationId xmlns:a16="http://schemas.microsoft.com/office/drawing/2014/main" id="{140AC32C-3480-C9C1-F43C-EC076C60BC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29" y="-3628"/>
            <a:ext cx="12175670" cy="681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7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394E9-43AA-A5FF-2F68-EE6825CEA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C066D3-B713-72B8-D561-E265D8BB5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399" y="4151942"/>
            <a:ext cx="8331202" cy="1308100"/>
          </a:xfrm>
        </p:spPr>
        <p:txBody>
          <a:bodyPr/>
          <a:lstStyle/>
          <a:p>
            <a:r>
              <a:rPr lang="en-US" sz="4000" dirty="0"/>
              <a:t>Stapler Titan SGS™ </a:t>
            </a:r>
            <a:br>
              <a:rPr lang="en-US" sz="4000" dirty="0"/>
            </a:br>
            <a:r>
              <a:rPr lang="en-US" sz="4000" dirty="0"/>
              <a:t>Dati </a:t>
            </a:r>
            <a:r>
              <a:rPr lang="en-US" sz="4000" dirty="0" err="1"/>
              <a:t>Pubblicati</a:t>
            </a:r>
            <a:endParaRPr lang="it-IT" sz="4000" dirty="0"/>
          </a:p>
        </p:txBody>
      </p:sp>
      <p:pic>
        <p:nvPicPr>
          <p:cNvPr id="3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1C53517A-D410-0299-44CF-2DF28F29DC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4C624D-0488-11DD-0352-8B562757A92B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455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medical application&#10;&#10;AI-generated content may be incorrect.">
            <a:extLst>
              <a:ext uri="{FF2B5EF4-FFF2-40B4-BE49-F238E27FC236}">
                <a16:creationId xmlns:a16="http://schemas.microsoft.com/office/drawing/2014/main" id="{C35D2714-201B-7C6E-5AA4-EB097C9E9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59A4F9-3A73-0CD5-FAEC-88F7FCC854B6}"/>
              </a:ext>
            </a:extLst>
          </p:cNvPr>
          <p:cNvSpPr txBox="1"/>
          <p:nvPr/>
        </p:nvSpPr>
        <p:spPr>
          <a:xfrm>
            <a:off x="5107544" y="4906230"/>
            <a:ext cx="152853" cy="195814"/>
          </a:xfrm>
          <a:prstGeom prst="rect">
            <a:avLst/>
          </a:prstGeom>
          <a:noFill/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51534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**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E6C78F-E159-AD38-44AA-FE0E25FE04CD}"/>
              </a:ext>
            </a:extLst>
          </p:cNvPr>
          <p:cNvSpPr txBox="1"/>
          <p:nvPr/>
        </p:nvSpPr>
        <p:spPr>
          <a:xfrm>
            <a:off x="4681953" y="6510255"/>
            <a:ext cx="2827729" cy="349702"/>
          </a:xfrm>
          <a:prstGeom prst="rect">
            <a:avLst/>
          </a:prstGeom>
          <a:noFill/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Luo studio di Fritz et. Al è uno studio retrospettivo. I risultati degli studi retrospettivi potrebbero non essere indicativi delle performance cliniche o degli </a:t>
            </a:r>
            <a:r>
              <a:rPr kumimoji="0" lang="it-IT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outcome</a:t>
            </a:r>
            <a:r>
              <a:rPr kumimoji="0" lang="it-IT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ottenibili nella pratica clinica.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1B3A23E2-8BBD-7728-E25B-811566D27ECE}"/>
              </a:ext>
            </a:extLst>
          </p:cNvPr>
          <p:cNvSpPr txBox="1"/>
          <p:nvPr/>
        </p:nvSpPr>
        <p:spPr>
          <a:xfrm>
            <a:off x="9527122" y="348119"/>
            <a:ext cx="263859" cy="241980"/>
          </a:xfrm>
          <a:prstGeom prst="rect">
            <a:avLst/>
          </a:prstGeom>
          <a:noFill/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4FB516-DA61-84DC-7B5C-E941C4DF2A3E}"/>
              </a:ext>
            </a:extLst>
          </p:cNvPr>
          <p:cNvSpPr txBox="1"/>
          <p:nvPr/>
        </p:nvSpPr>
        <p:spPr>
          <a:xfrm>
            <a:off x="10938387" y="6513871"/>
            <a:ext cx="1045726" cy="534368"/>
          </a:xfrm>
          <a:prstGeom prst="rect">
            <a:avLst/>
          </a:prstGeom>
          <a:noFill/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aseline="0">
                <a:solidFill>
                  <a:schemeClr val="bg1"/>
                </a:solidFill>
                <a:latin typeface="Calibri"/>
              </a:rPr>
              <a:t>MCI-2026-1189</a:t>
            </a:r>
            <a:r>
              <a:rPr sz="12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​</a:t>
            </a:r>
            <a:endParaRPr lang="en-US" sz="1200">
              <a:solidFill>
                <a:schemeClr val="bg1"/>
              </a:solidFill>
              <a:cs typeface="Arial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270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ed and white poster with text and images&#10;&#10;AI-generated content may be incorrect.">
            <a:extLst>
              <a:ext uri="{FF2B5EF4-FFF2-40B4-BE49-F238E27FC236}">
                <a16:creationId xmlns:a16="http://schemas.microsoft.com/office/drawing/2014/main" id="{C2830726-972D-B9B4-793E-29BD5FE26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DA657E-6FEB-079C-6323-6CACFA8FD626}"/>
              </a:ext>
            </a:extLst>
          </p:cNvPr>
          <p:cNvSpPr txBox="1"/>
          <p:nvPr/>
        </p:nvSpPr>
        <p:spPr>
          <a:xfrm>
            <a:off x="4681953" y="6601968"/>
            <a:ext cx="3264183" cy="257369"/>
          </a:xfrm>
          <a:prstGeom prst="rect">
            <a:avLst/>
          </a:prstGeom>
          <a:noFill/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it-IT" sz="600" dirty="0">
                <a:solidFill>
                  <a:schemeClr val="bg2"/>
                </a:solidFill>
                <a:cs typeface="Arial"/>
              </a:rPr>
              <a:t>Lo studio di Ying et al. è uno studio </a:t>
            </a:r>
            <a:r>
              <a:rPr lang="it-IT" sz="600" dirty="0" err="1">
                <a:solidFill>
                  <a:schemeClr val="bg2"/>
                </a:solidFill>
                <a:cs typeface="Arial"/>
              </a:rPr>
              <a:t>retrospettivo.I</a:t>
            </a:r>
            <a:r>
              <a:rPr lang="it-IT" sz="600" dirty="0">
                <a:solidFill>
                  <a:schemeClr val="bg2"/>
                </a:solidFill>
                <a:cs typeface="Arial"/>
              </a:rPr>
              <a:t> risultati degli studi retrospettivi potrebbero non essere indicativi delle performance cliniche o degli </a:t>
            </a:r>
            <a:r>
              <a:rPr lang="it-IT" sz="600" dirty="0" err="1">
                <a:solidFill>
                  <a:schemeClr val="bg2"/>
                </a:solidFill>
                <a:cs typeface="Arial"/>
              </a:rPr>
              <a:t>outcome</a:t>
            </a:r>
            <a:r>
              <a:rPr lang="it-IT" sz="600" dirty="0">
                <a:solidFill>
                  <a:schemeClr val="bg2"/>
                </a:solidFill>
                <a:cs typeface="Arial"/>
              </a:rPr>
              <a:t> ottenibili nella pratica clinica.</a:t>
            </a:r>
            <a:endParaRPr lang="en-US" sz="600" dirty="0">
              <a:solidFill>
                <a:schemeClr val="bg2"/>
              </a:solidFill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969B69-8918-BB41-8EC2-B2271C6DE0D3}"/>
              </a:ext>
            </a:extLst>
          </p:cNvPr>
          <p:cNvSpPr txBox="1"/>
          <p:nvPr/>
        </p:nvSpPr>
        <p:spPr>
          <a:xfrm>
            <a:off x="8923273" y="667297"/>
            <a:ext cx="263859" cy="241980"/>
          </a:xfrm>
          <a:prstGeom prst="rect">
            <a:avLst/>
          </a:prstGeom>
          <a:noFill/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384476-250B-7E9E-C479-E4E4D1428294}"/>
              </a:ext>
            </a:extLst>
          </p:cNvPr>
          <p:cNvSpPr txBox="1"/>
          <p:nvPr/>
        </p:nvSpPr>
        <p:spPr>
          <a:xfrm>
            <a:off x="11036710" y="6513871"/>
            <a:ext cx="1045726" cy="534368"/>
          </a:xfrm>
          <a:prstGeom prst="rect">
            <a:avLst/>
          </a:prstGeom>
          <a:noFill/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aseline="0">
                <a:latin typeface="Calibri"/>
              </a:rPr>
              <a:t>MCI-2026-1189</a:t>
            </a:r>
            <a:r>
              <a:rPr sz="1200">
                <a:latin typeface="Calibri"/>
                <a:ea typeface="Calibri"/>
                <a:cs typeface="Calibri"/>
              </a:rPr>
              <a:t>​</a:t>
            </a:r>
            <a:endParaRPr lang="en-US" sz="1200">
              <a:cs typeface="Arial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84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623B8-C49F-8F37-28E2-479C790FD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AD3DAD-36BE-8510-8A4E-B10D01F9C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Domande</a:t>
            </a:r>
            <a:r>
              <a:rPr lang="en-US" sz="4000" dirty="0"/>
              <a:t>?</a:t>
            </a:r>
            <a:endParaRPr lang="it-IT" sz="4000" dirty="0"/>
          </a:p>
        </p:txBody>
      </p:sp>
      <p:pic>
        <p:nvPicPr>
          <p:cNvPr id="3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439797DD-7077-02EA-3A87-57E1A933E5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E8ED48D-1BD2-BEA6-0941-5B67F10D0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426" y="503776"/>
            <a:ext cx="3914118" cy="48566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2E9E22-65D9-6D5C-1D34-0EF59D316E46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045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E0F251A9-5069-8B67-99F3-2331B9C8F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References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255B5F9-D152-FE7F-6170-E486FA6B8EA1}"/>
              </a:ext>
            </a:extLst>
          </p:cNvPr>
          <p:cNvSpPr txBox="1"/>
          <p:nvPr/>
        </p:nvSpPr>
        <p:spPr>
          <a:xfrm>
            <a:off x="1097279" y="1824879"/>
            <a:ext cx="10058401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+mj-lt"/>
              <a:buAutoNum type="arabicPeriod"/>
            </a:pPr>
            <a:r>
              <a:rPr lang="it-IT" sz="1200"/>
              <a:t>Toro JP, </a:t>
            </a:r>
            <a:r>
              <a:rPr lang="it-IT" sz="1200" err="1"/>
              <a:t>Lin</a:t>
            </a:r>
            <a:r>
              <a:rPr lang="it-IT" sz="1200"/>
              <a:t> E, Patel AD, et al. Association of </a:t>
            </a:r>
            <a:r>
              <a:rPr lang="it-IT" sz="1200" err="1"/>
              <a:t>radiographic</a:t>
            </a:r>
            <a:r>
              <a:rPr lang="it-IT" sz="1200"/>
              <a:t> </a:t>
            </a:r>
            <a:r>
              <a:rPr lang="it-IT" sz="1200" err="1"/>
              <a:t>morphology</a:t>
            </a:r>
            <a:r>
              <a:rPr lang="it-IT" sz="1200"/>
              <a:t> with </a:t>
            </a:r>
            <a:r>
              <a:rPr lang="it-IT" sz="1200" err="1"/>
              <a:t>early</a:t>
            </a:r>
            <a:r>
              <a:rPr lang="it-IT" sz="1200"/>
              <a:t> </a:t>
            </a:r>
            <a:r>
              <a:rPr lang="it-IT" sz="1200" err="1"/>
              <a:t>gastroesophageal</a:t>
            </a:r>
            <a:r>
              <a:rPr lang="it-IT" sz="1200"/>
              <a:t> </a:t>
            </a:r>
            <a:r>
              <a:rPr lang="it-IT" sz="1200" err="1"/>
              <a:t>reflux</a:t>
            </a:r>
            <a:r>
              <a:rPr lang="it-IT" sz="1200"/>
              <a:t> </a:t>
            </a:r>
            <a:r>
              <a:rPr lang="it-IT" sz="1200" err="1"/>
              <a:t>disease</a:t>
            </a:r>
            <a:r>
              <a:rPr lang="it-IT" sz="1200"/>
              <a:t> and </a:t>
            </a:r>
            <a:r>
              <a:rPr lang="it-IT" sz="1200" err="1"/>
              <a:t>satiety</a:t>
            </a:r>
            <a:r>
              <a:rPr lang="it-IT" sz="1200"/>
              <a:t> control after sleeve </a:t>
            </a:r>
            <a:r>
              <a:rPr lang="it-IT" sz="1200" err="1"/>
              <a:t>gastrectomy</a:t>
            </a:r>
            <a:r>
              <a:rPr lang="it-IT" sz="1200"/>
              <a:t>. J </a:t>
            </a:r>
            <a:r>
              <a:rPr lang="it-IT" sz="1200" err="1"/>
              <a:t>Am</a:t>
            </a:r>
            <a:r>
              <a:rPr lang="it-IT" sz="1200"/>
              <a:t> Coll </a:t>
            </a:r>
            <a:r>
              <a:rPr lang="it-IT" sz="1200" err="1"/>
              <a:t>Surg</a:t>
            </a:r>
            <a:r>
              <a:rPr lang="it-IT" sz="1200"/>
              <a:t>. 2014;219(3):430-438. doi:10.1016/j.jamcollsurg.2014.02.036 </a:t>
            </a:r>
          </a:p>
          <a:p>
            <a:pPr marL="285750" indent="-285750">
              <a:buFont typeface="+mj-lt"/>
              <a:buAutoNum type="arabicPeriod"/>
            </a:pPr>
            <a:r>
              <a:rPr lang="it-IT" sz="1200" err="1"/>
              <a:t>Ethicon</a:t>
            </a:r>
            <a:r>
              <a:rPr lang="it-IT" sz="1200"/>
              <a:t>. GST45-60 Product Brochure. </a:t>
            </a:r>
            <a:r>
              <a:rPr lang="it-IT" sz="1200" err="1"/>
              <a:t>Ethicon</a:t>
            </a:r>
            <a:r>
              <a:rPr lang="it-IT" sz="1200"/>
              <a:t> website. https://www.ethicon.com/</a:t>
            </a:r>
            <a:r>
              <a:rPr lang="it-IT" sz="1200" err="1"/>
              <a:t>sites</a:t>
            </a:r>
            <a:r>
              <a:rPr lang="it-IT" sz="1200"/>
              <a:t>/default/files/</a:t>
            </a:r>
            <a:r>
              <a:rPr lang="it-IT" sz="1200" err="1"/>
              <a:t>managed-documents</a:t>
            </a:r>
            <a:r>
              <a:rPr lang="it-IT" sz="1200"/>
              <a:t>/066368-170131_gst45-60_productbrochure_v26.pdf. </a:t>
            </a:r>
            <a:r>
              <a:rPr lang="it-IT" sz="1200" err="1"/>
              <a:t>Published</a:t>
            </a:r>
            <a:r>
              <a:rPr lang="it-IT" sz="1200"/>
              <a:t> 2017. </a:t>
            </a:r>
            <a:r>
              <a:rPr lang="it-IT" sz="1200" err="1"/>
              <a:t>Accessed</a:t>
            </a:r>
            <a:r>
              <a:rPr lang="it-IT" sz="1200"/>
              <a:t> October 21 </a:t>
            </a:r>
            <a:endParaRPr lang="it-IT" sz="1200">
              <a:ea typeface="Calibri"/>
              <a:cs typeface="Calibri"/>
            </a:endParaRPr>
          </a:p>
          <a:p>
            <a:pPr marL="285750" indent="-285750">
              <a:buFont typeface="+mj-lt"/>
              <a:buAutoNum type="arabicPeriod"/>
            </a:pPr>
            <a:r>
              <a:rPr lang="it-IT" sz="1200"/>
              <a:t>W. L. Gore &amp; Associates, Inc. Clinical Performance with Staple Line </a:t>
            </a:r>
            <a:r>
              <a:rPr lang="it-IT" sz="1200" err="1"/>
              <a:t>Reinforcement</a:t>
            </a:r>
            <a:r>
              <a:rPr lang="it-IT" sz="1200"/>
              <a:t>. Scientific Literature Analysis (n = 8142 </a:t>
            </a:r>
            <a:r>
              <a:rPr lang="it-IT" sz="1200" err="1"/>
              <a:t>patients</a:t>
            </a:r>
            <a:r>
              <a:rPr lang="it-IT" sz="1200"/>
              <a:t>). Flagstaff, AZ: W. L. Gore &amp; Associates, </a:t>
            </a:r>
            <a:r>
              <a:rPr lang="it-IT" sz="1200" err="1"/>
              <a:t>Inc</a:t>
            </a:r>
            <a:r>
              <a:rPr lang="it-IT" sz="1200"/>
              <a:t>; 2021.[Literature </a:t>
            </a:r>
            <a:r>
              <a:rPr lang="it-IT" sz="1200" err="1"/>
              <a:t>summary</a:t>
            </a:r>
            <a:r>
              <a:rPr lang="it-IT" sz="1200"/>
              <a:t>]. 2161018-EN .</a:t>
            </a:r>
            <a:endParaRPr lang="it-IT" sz="1200">
              <a:ea typeface="Calibri"/>
              <a:cs typeface="Calibri"/>
            </a:endParaRPr>
          </a:p>
          <a:p>
            <a:pPr marL="285750" indent="-285750">
              <a:buFont typeface="+mj-lt"/>
              <a:buAutoNum type="arabicPeriod"/>
            </a:pPr>
            <a:r>
              <a:rPr lang="it-IT" sz="1200" err="1"/>
              <a:t>Varban</a:t>
            </a:r>
            <a:r>
              <a:rPr lang="it-IT" sz="1200"/>
              <a:t> OA, Niemann A, Stricklen A, et al. Far from </a:t>
            </a:r>
            <a:r>
              <a:rPr lang="it-IT" sz="1200" err="1"/>
              <a:t>standardized</a:t>
            </a:r>
            <a:r>
              <a:rPr lang="it-IT" sz="1200"/>
              <a:t>: </a:t>
            </a:r>
            <a:r>
              <a:rPr lang="it-IT" sz="1200" err="1"/>
              <a:t>using</a:t>
            </a:r>
            <a:r>
              <a:rPr lang="it-IT" sz="1200"/>
              <a:t> </a:t>
            </a:r>
            <a:r>
              <a:rPr lang="it-IT" sz="1200" err="1"/>
              <a:t>surgical</a:t>
            </a:r>
            <a:r>
              <a:rPr lang="it-IT" sz="1200"/>
              <a:t> </a:t>
            </a:r>
            <a:r>
              <a:rPr lang="it-IT" sz="1200" err="1"/>
              <a:t>videos</a:t>
            </a:r>
            <a:r>
              <a:rPr lang="it-IT" sz="1200"/>
              <a:t> to </a:t>
            </a:r>
            <a:r>
              <a:rPr lang="it-IT" sz="1200" err="1"/>
              <a:t>identify</a:t>
            </a:r>
            <a:r>
              <a:rPr lang="it-IT" sz="1200"/>
              <a:t> </a:t>
            </a:r>
            <a:r>
              <a:rPr lang="it-IT" sz="1200" err="1"/>
              <a:t>variation</a:t>
            </a:r>
            <a:r>
              <a:rPr lang="it-IT" sz="1200"/>
              <a:t> in technique for </a:t>
            </a:r>
            <a:r>
              <a:rPr lang="it-IT" sz="1200" err="1"/>
              <a:t>laparoscopic</a:t>
            </a:r>
            <a:r>
              <a:rPr lang="it-IT" sz="1200"/>
              <a:t> sleeve </a:t>
            </a:r>
            <a:r>
              <a:rPr lang="it-IT" sz="1200" err="1"/>
              <a:t>gastrectomy</a:t>
            </a:r>
            <a:r>
              <a:rPr lang="it-IT" sz="1200"/>
              <a:t>. J </a:t>
            </a:r>
            <a:r>
              <a:rPr lang="it-IT" sz="1200" err="1"/>
              <a:t>Laparoendosc</a:t>
            </a:r>
            <a:r>
              <a:rPr lang="it-IT" sz="1200"/>
              <a:t> </a:t>
            </a:r>
            <a:r>
              <a:rPr lang="it-IT" sz="1200" err="1"/>
              <a:t>Adv</a:t>
            </a:r>
            <a:r>
              <a:rPr lang="it-IT" sz="1200"/>
              <a:t> </a:t>
            </a:r>
            <a:r>
              <a:rPr lang="it-IT" sz="1200" err="1"/>
              <a:t>Surg</a:t>
            </a:r>
            <a:r>
              <a:rPr lang="it-IT" sz="1200"/>
              <a:t> Tech A. 2017;27(8):761-767. doi:10.1089/lap.2017.0184.</a:t>
            </a:r>
            <a:endParaRPr lang="it-IT" sz="1200">
              <a:ea typeface="Calibri"/>
              <a:cs typeface="Calibri"/>
            </a:endParaRPr>
          </a:p>
          <a:p>
            <a:pPr marL="285750" indent="-285750">
              <a:buFont typeface="+mj-lt"/>
              <a:buAutoNum type="arabicPeriod"/>
            </a:pPr>
            <a:r>
              <a:rPr lang="it-IT" sz="1200"/>
              <a:t>Abu-Ghanem, Y., </a:t>
            </a:r>
            <a:r>
              <a:rPr lang="it-IT" sz="1200" err="1"/>
              <a:t>Meydan</a:t>
            </a:r>
            <a:r>
              <a:rPr lang="it-IT" sz="1200"/>
              <a:t>, C., Segev, L. et al. </a:t>
            </a:r>
            <a:r>
              <a:rPr lang="it-IT" sz="1200" err="1"/>
              <a:t>Gastric</a:t>
            </a:r>
            <a:r>
              <a:rPr lang="it-IT" sz="1200"/>
              <a:t> Wall </a:t>
            </a:r>
            <a:r>
              <a:rPr lang="it-IT" sz="1200" err="1"/>
              <a:t>Thickness</a:t>
            </a:r>
            <a:r>
              <a:rPr lang="it-IT" sz="1200"/>
              <a:t> and the Choice of Linear Staples in </a:t>
            </a:r>
            <a:r>
              <a:rPr lang="it-IT" sz="1200" err="1"/>
              <a:t>Laparoscopic</a:t>
            </a:r>
            <a:r>
              <a:rPr lang="it-IT" sz="1200"/>
              <a:t> Sleeve </a:t>
            </a:r>
            <a:r>
              <a:rPr lang="it-IT" sz="1200" err="1"/>
              <a:t>Gastrectomy</a:t>
            </a:r>
            <a:r>
              <a:rPr lang="it-IT" sz="1200"/>
              <a:t>: </a:t>
            </a:r>
            <a:r>
              <a:rPr lang="it-IT" sz="1200" err="1"/>
              <a:t>Challenging</a:t>
            </a:r>
            <a:r>
              <a:rPr lang="it-IT" sz="1200"/>
              <a:t> </a:t>
            </a:r>
            <a:r>
              <a:rPr lang="it-IT" sz="1200" err="1"/>
              <a:t>Conventional</a:t>
            </a:r>
            <a:r>
              <a:rPr lang="it-IT" sz="1200"/>
              <a:t> Concepts. OBES SURG 27, 837 (2017).https://doi.org/10.1007/s11695-016-2516-2</a:t>
            </a:r>
            <a:endParaRPr lang="it-IT" sz="1200">
              <a:ea typeface="Calibri"/>
              <a:cs typeface="Calibri"/>
            </a:endParaRPr>
          </a:p>
          <a:p>
            <a:pPr marL="228600" indent="-228600">
              <a:buFontTx/>
              <a:buAutoNum type="arabicPeriod"/>
            </a:pPr>
            <a:r>
              <a:rPr lang="en-US" sz="1200">
                <a:latin typeface="Calibri"/>
                <a:ea typeface="Calibri"/>
                <a:cs typeface="Calibri"/>
              </a:rPr>
              <a:t>Morton J, Schram J, </a:t>
            </a:r>
            <a:r>
              <a:rPr lang="en-US" sz="1200" err="1">
                <a:latin typeface="Calibri"/>
                <a:ea typeface="Calibri"/>
                <a:cs typeface="Calibri"/>
              </a:rPr>
              <a:t>Kajese</a:t>
            </a:r>
            <a:r>
              <a:rPr lang="en-US" sz="1200">
                <a:latin typeface="Calibri"/>
                <a:ea typeface="Calibri"/>
                <a:cs typeface="Calibri"/>
              </a:rPr>
              <a:t> TM, Ringold F, Billy HT, Peterson RM. Sleeve shape matters: enhancing sleeve gastrectomy outcomes with the help of a single-fire stapler. </a:t>
            </a:r>
            <a:r>
              <a:rPr lang="en-US" sz="1200" i="1">
                <a:latin typeface="Calibri"/>
                <a:ea typeface="Calibri"/>
                <a:cs typeface="Calibri"/>
              </a:rPr>
              <a:t>Gen Surg </a:t>
            </a:r>
            <a:r>
              <a:rPr lang="en-US" sz="1200" i="1" err="1">
                <a:latin typeface="Calibri"/>
                <a:ea typeface="Calibri"/>
                <a:cs typeface="Calibri"/>
              </a:rPr>
              <a:t>News</a:t>
            </a:r>
            <a:r>
              <a:rPr lang="en-US" sz="1200" err="1">
                <a:latin typeface="Calibri"/>
                <a:ea typeface="Calibri"/>
                <a:cs typeface="Calibri"/>
              </a:rPr>
              <a:t>.Special</a:t>
            </a:r>
            <a:r>
              <a:rPr lang="en-US" sz="1200">
                <a:latin typeface="Calibri"/>
                <a:ea typeface="Calibri"/>
                <a:cs typeface="Calibri"/>
              </a:rPr>
              <a:t> Report supplement. April 2026. This white paper is a summary of retrospective studies. Results from retrospective studies may not be indicative of clinical performance or </a:t>
            </a:r>
            <a:r>
              <a:rPr lang="en-US" sz="1200" err="1">
                <a:latin typeface="Calibri"/>
                <a:ea typeface="Calibri"/>
                <a:cs typeface="Calibri"/>
              </a:rPr>
              <a:t>outcomes.All</a:t>
            </a:r>
            <a:r>
              <a:rPr lang="en-US" sz="1200">
                <a:latin typeface="Calibri"/>
                <a:ea typeface="Calibri"/>
                <a:cs typeface="Calibri"/>
              </a:rPr>
              <a:t> authors are paid consultants of Teleflex . Teleflex funded the drafting of the white paper.</a:t>
            </a:r>
            <a:endParaRPr lang="it-IT" sz="1200">
              <a:latin typeface="Calibri"/>
              <a:ea typeface="Calibri"/>
              <a:cs typeface="Calibri"/>
            </a:endParaRPr>
          </a:p>
          <a:p>
            <a:pPr marL="285750" indent="-285750">
              <a:buFont typeface="+mj-lt"/>
              <a:buAutoNum type="arabicPeriod"/>
            </a:pPr>
            <a:r>
              <a:rPr lang="it-IT" sz="1200"/>
              <a:t>Gagner M, Cardoso AR, Palermo M, et al. (editors). The Perfect Sleeve </a:t>
            </a:r>
            <a:r>
              <a:rPr lang="it-IT" sz="1200" err="1"/>
              <a:t>Gastrectomy</a:t>
            </a:r>
            <a:r>
              <a:rPr lang="it-IT" sz="1200"/>
              <a:t>: a clinical guide to </a:t>
            </a:r>
            <a:r>
              <a:rPr lang="it-IT" sz="1200" err="1"/>
              <a:t>evaluation</a:t>
            </a:r>
            <a:r>
              <a:rPr lang="it-IT" sz="1200"/>
              <a:t>, treatment and techniques. Springer International Publishing. 2020</a:t>
            </a:r>
            <a:endParaRPr lang="it-IT" sz="1200">
              <a:ea typeface="Calibri"/>
              <a:cs typeface="Calibri"/>
            </a:endParaRPr>
          </a:p>
          <a:p>
            <a:pPr marL="285750" indent="-285750">
              <a:buFont typeface="+mj-lt"/>
              <a:buAutoNum type="arabicPeriod"/>
            </a:pPr>
            <a:r>
              <a:rPr lang="it-IT" sz="1200"/>
              <a:t>Fritz GD, Aryana Sharrak, Aubrey J, et al. </a:t>
            </a:r>
            <a:r>
              <a:rPr lang="it-IT" sz="1200" err="1"/>
              <a:t>Perioperative</a:t>
            </a:r>
            <a:r>
              <a:rPr lang="it-IT" sz="1200"/>
              <a:t> </a:t>
            </a:r>
            <a:r>
              <a:rPr lang="it-IT" sz="1200" err="1"/>
              <a:t>Outcomes</a:t>
            </a:r>
            <a:r>
              <a:rPr lang="it-IT" sz="1200"/>
              <a:t> Using Single-Fire Stapler. </a:t>
            </a:r>
            <a:r>
              <a:rPr lang="it-IT" sz="1200" err="1"/>
              <a:t>Obesity</a:t>
            </a:r>
            <a:r>
              <a:rPr lang="it-IT" sz="1200"/>
              <a:t> Surgery. </a:t>
            </a:r>
            <a:r>
              <a:rPr lang="it-IT" sz="1200" err="1"/>
              <a:t>Published</a:t>
            </a:r>
            <a:r>
              <a:rPr lang="it-IT" sz="1200"/>
              <a:t> online August 6, 2024. </a:t>
            </a:r>
            <a:r>
              <a:rPr lang="it-IT" sz="1200" err="1"/>
              <a:t>doi:https</a:t>
            </a:r>
            <a:r>
              <a:rPr lang="it-IT" sz="1200"/>
              <a:t>://doi.org/10.1007/s11695-024-07357-4 </a:t>
            </a:r>
            <a:endParaRPr lang="it-IT" sz="1200">
              <a:ea typeface="Calibri"/>
              <a:cs typeface="Calibri"/>
            </a:endParaRPr>
          </a:p>
          <a:p>
            <a:pPr marL="285750" indent="-285750">
              <a:buFont typeface="+mj-lt"/>
              <a:buAutoNum type="arabicPeriod"/>
            </a:pPr>
            <a:r>
              <a:rPr lang="it-IT" sz="1200"/>
              <a:t>Ying L, Rutledge R, Butensky S, Farinas Lugo D, Morton JM, Ringold F. Does </a:t>
            </a:r>
            <a:r>
              <a:rPr lang="it-IT" sz="1200" err="1"/>
              <a:t>stapling</a:t>
            </a:r>
            <a:r>
              <a:rPr lang="it-IT" sz="1200"/>
              <a:t> </a:t>
            </a:r>
            <a:r>
              <a:rPr lang="it-IT" sz="1200" err="1"/>
              <a:t>platform</a:t>
            </a:r>
            <a:r>
              <a:rPr lang="it-IT" sz="1200"/>
              <a:t> </a:t>
            </a:r>
            <a:r>
              <a:rPr lang="it-IT" sz="1200" err="1"/>
              <a:t>influence</a:t>
            </a:r>
            <a:r>
              <a:rPr lang="it-IT" sz="1200"/>
              <a:t> </a:t>
            </a:r>
            <a:r>
              <a:rPr lang="it-IT" sz="1200" err="1"/>
              <a:t>robotic</a:t>
            </a:r>
            <a:r>
              <a:rPr lang="it-IT" sz="1200"/>
              <a:t> sleeve </a:t>
            </a:r>
            <a:r>
              <a:rPr lang="it-IT" sz="1200" err="1"/>
              <a:t>gastrectomy</a:t>
            </a:r>
            <a:r>
              <a:rPr lang="it-IT" sz="1200"/>
              <a:t> </a:t>
            </a:r>
            <a:r>
              <a:rPr lang="it-IT" sz="1200" err="1"/>
              <a:t>postoperative</a:t>
            </a:r>
            <a:r>
              <a:rPr lang="it-IT" sz="1200"/>
              <a:t> </a:t>
            </a:r>
            <a:r>
              <a:rPr lang="it-IT" sz="1200" err="1"/>
              <a:t>outcomes</a:t>
            </a:r>
            <a:r>
              <a:rPr lang="it-IT" sz="1200"/>
              <a:t>? Obes Surg.2025;35(5):1838-1844. doi:10.1007/s11695-025-07855</a:t>
            </a:r>
            <a:endParaRPr lang="it-IT" sz="1200">
              <a:ea typeface="Calibri"/>
              <a:cs typeface="Calibri"/>
            </a:endParaRPr>
          </a:p>
          <a:p>
            <a:pPr marL="285750" indent="-285750">
              <a:buAutoNum type="arabicPeriod"/>
            </a:pPr>
            <a:endParaRPr lang="it-IT" sz="1200">
              <a:ea typeface="Calibri"/>
              <a:cs typeface="Calibri"/>
            </a:endParaRPr>
          </a:p>
          <a:p>
            <a:pPr marL="285750" indent="-285750">
              <a:buAutoNum type="arabicPeriod"/>
            </a:pPr>
            <a:endParaRPr lang="it-IT" sz="1200">
              <a:ea typeface="Calibri"/>
              <a:cs typeface="Calibri"/>
            </a:endParaRPr>
          </a:p>
        </p:txBody>
      </p:sp>
      <p:pic>
        <p:nvPicPr>
          <p:cNvPr id="8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B29FD62F-A8F2-266C-26F5-1282CB994D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5A7BF5-88E9-22E1-584F-3DA323950719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74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49146" y="1815243"/>
            <a:ext cx="4526280" cy="3227514"/>
          </a:xfrm>
        </p:spPr>
        <p:txBody>
          <a:bodyPr/>
          <a:lstStyle/>
          <a:p>
            <a:r>
              <a:rPr lang="it-IT" dirty="0"/>
              <a:t>Grazie per la vostra attenzione</a:t>
            </a:r>
          </a:p>
        </p:txBody>
      </p:sp>
      <p:pic>
        <p:nvPicPr>
          <p:cNvPr id="5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823E481D-CE05-E3F3-EB83-279F006AC2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286" y="387121"/>
            <a:ext cx="2297278" cy="3459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81681C-2C72-8CE5-9059-729A482A2EF2}"/>
              </a:ext>
            </a:extLst>
          </p:cNvPr>
          <p:cNvSpPr txBox="1"/>
          <p:nvPr/>
        </p:nvSpPr>
        <p:spPr>
          <a:xfrm>
            <a:off x="-4456" y="6493868"/>
            <a:ext cx="40597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MCI-2026-1189</a:t>
            </a:r>
            <a:endParaRPr lang="en-US"/>
          </a:p>
        </p:txBody>
      </p:sp>
      <p:sp>
        <p:nvSpPr>
          <p:cNvPr id="2" name="CasellaDiTesto 9">
            <a:extLst>
              <a:ext uri="{FF2B5EF4-FFF2-40B4-BE49-F238E27FC236}">
                <a16:creationId xmlns:a16="http://schemas.microsoft.com/office/drawing/2014/main" id="{7C04B123-6DDB-530F-BEA4-1B61488FF4FD}"/>
              </a:ext>
            </a:extLst>
          </p:cNvPr>
          <p:cNvSpPr txBox="1"/>
          <p:nvPr/>
        </p:nvSpPr>
        <p:spPr>
          <a:xfrm>
            <a:off x="97600" y="3434207"/>
            <a:ext cx="4748131" cy="16312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rtl="0"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00" dirty="0"/>
              <a:t>Le informazioni contenute in questo materiale non sostituiscono le istruzioni per l'uso del prodotto. </a:t>
            </a:r>
          </a:p>
          <a:p>
            <a:r>
              <a:rPr lang="it-IT" sz="1000" dirty="0"/>
              <a:t>Consultare il foglietto illustrativo o le istruzioni fornite con il dispositivo per informazioni complete su: avvertenze, indicazioni, controindicazioni, precauzioni, possibili complicanze, istruzioni per l’uso.</a:t>
            </a:r>
          </a:p>
          <a:p>
            <a:r>
              <a:rPr lang="it-IT" sz="1000" dirty="0"/>
              <a:t>Teleflex, il logo Teleflex, Standard </a:t>
            </a:r>
            <a:r>
              <a:rPr lang="it-IT" sz="1000" dirty="0" err="1"/>
              <a:t>Bariatrics</a:t>
            </a:r>
            <a:r>
              <a:rPr lang="it-IT" sz="1000" dirty="0"/>
              <a:t> e Titan SGS sono marchi o marchi registrati di Teleflex </a:t>
            </a:r>
            <a:r>
              <a:rPr lang="it-IT" sz="1000" dirty="0" err="1"/>
              <a:t>Incorporated</a:t>
            </a:r>
            <a:r>
              <a:rPr lang="it-IT" sz="1000" dirty="0"/>
              <a:t> o delle sue affiliate negli Stati Uniti e/o in altri Paesi. </a:t>
            </a:r>
          </a:p>
          <a:p>
            <a:r>
              <a:rPr lang="it-IT" sz="1000" dirty="0"/>
              <a:t>Non tutti i prodotti potrebbero essere disponibili in tutti i Paesi. </a:t>
            </a:r>
          </a:p>
          <a:p>
            <a:r>
              <a:rPr lang="it-IT" sz="1000" dirty="0"/>
              <a:t>Contattare il rappresentante locale.© 2026 Teleflex </a:t>
            </a:r>
            <a:r>
              <a:rPr lang="it-IT" sz="1000" dirty="0" err="1"/>
              <a:t>Incorporated</a:t>
            </a:r>
            <a:r>
              <a:rPr lang="it-IT" sz="1000" dirty="0"/>
              <a:t>. </a:t>
            </a:r>
          </a:p>
          <a:p>
            <a:r>
              <a:rPr lang="it-IT" sz="1000" dirty="0"/>
              <a:t>Tutti i diritti riservati.</a:t>
            </a:r>
            <a:endParaRPr lang="en-US" sz="10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1_TeleflexTheme1">
  <a:themeElements>
    <a:clrScheme name="Teleflex 1">
      <a:dk1>
        <a:srgbClr val="00205B"/>
      </a:dk1>
      <a:lt1>
        <a:srgbClr val="FFFFFF"/>
      </a:lt1>
      <a:dk2>
        <a:srgbClr val="51534A"/>
      </a:dk2>
      <a:lt2>
        <a:srgbClr val="888888"/>
      </a:lt2>
      <a:accent1>
        <a:srgbClr val="00205B"/>
      </a:accent1>
      <a:accent2>
        <a:srgbClr val="51534A"/>
      </a:accent2>
      <a:accent3>
        <a:srgbClr val="00A9CE"/>
      </a:accent3>
      <a:accent4>
        <a:srgbClr val="78BE20"/>
      </a:accent4>
      <a:accent5>
        <a:srgbClr val="FFA300"/>
      </a:accent5>
      <a:accent6>
        <a:srgbClr val="E03C31"/>
      </a:accent6>
      <a:hlink>
        <a:srgbClr val="00205B"/>
      </a:hlink>
      <a:folHlink>
        <a:srgbClr val="00A9CE"/>
      </a:folHlink>
    </a:clrScheme>
    <a:fontScheme name="Arial /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effectLst/>
      </a:spPr>
      <a:bodyPr wrap="none" lIns="36000" tIns="36000" rIns="36000" bIns="36000" rtlCol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eleflexTheme1" id="{F3C173DD-1207-4A75-A3B0-61DFFDE75DF3}" vid="{ACB2D0F2-8DD1-4006-BE9D-23050404CFA3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41CA7C-A0BF-44EF-B2E5-7539C3B9B0B6}">
  <ds:schemaRefs>
    <ds:schemaRef ds:uri="16c05727-aa75-4e4a-9b5f-8a80a1165891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4E879E6-8FFE-4154-8F2A-F7518B89B376}">
  <ds:schemaRefs>
    <ds:schemaRef ds:uri="16c05727-aa75-4e4a-9b5f-8a80a1165891"/>
    <ds:schemaRef ds:uri="71af3243-3dd4-4a8d-8c0d-dd76da1f02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68</TotalTime>
  <Words>1663</Words>
  <Application>Microsoft Office PowerPoint</Application>
  <PresentationFormat>Widescreen</PresentationFormat>
  <Paragraphs>200</Paragraphs>
  <Slides>23</Slides>
  <Notes>17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23</vt:i4>
      </vt:variant>
    </vt:vector>
  </HeadingPairs>
  <TitlesOfParts>
    <vt:vector size="36" baseType="lpstr">
      <vt:lpstr>Aptos</vt:lpstr>
      <vt:lpstr>Arial</vt:lpstr>
      <vt:lpstr>Avant Garde</vt:lpstr>
      <vt:lpstr>Book Antiqua</vt:lpstr>
      <vt:lpstr>Calibri</vt:lpstr>
      <vt:lpstr>Calibri Light</vt:lpstr>
      <vt:lpstr>EgyptienneDBolExt</vt:lpstr>
      <vt:lpstr>Helvetica Neue</vt:lpstr>
      <vt:lpstr>Segoe UI</vt:lpstr>
      <vt:lpstr>Tahoma</vt:lpstr>
      <vt:lpstr>Wingdings</vt:lpstr>
      <vt:lpstr>RetrospectVTI</vt:lpstr>
      <vt:lpstr>1_TeleflexTheme1</vt:lpstr>
      <vt:lpstr>Considerazioni chiave nella creazione della forma ideale della Sleeve Gastrectomy​ </vt:lpstr>
      <vt:lpstr>Relatrice</vt:lpstr>
      <vt:lpstr>Dichiarazioni di conflitto d'interessi</vt:lpstr>
      <vt:lpstr>Variabilità dei risultati della Sleeve Gastrectomy​</vt:lpstr>
      <vt:lpstr>Presentazione standard di PowerPoint</vt:lpstr>
      <vt:lpstr>Tecniche e utilizzo dei dispositivi altamente variabili portano a un'anatomia gastrica non uniforme</vt:lpstr>
      <vt:lpstr>Tecniche attuali di sutura:  Stapler da 60mm a sparata multipla</vt:lpstr>
      <vt:lpstr>Sfida tecnica nella Sleeve Gastrectomy</vt:lpstr>
      <vt:lpstr>Definizione del problema: procedura di Sleeve Gastrectomy1,5</vt:lpstr>
      <vt:lpstr>Come possono i chirurghi ottenere risultati costanti e riproducibili</vt:lpstr>
      <vt:lpstr>Punti di repere anatomici</vt:lpstr>
      <vt:lpstr>La sleeve gastrectomy perfetta Michel Gagner, MD7</vt:lpstr>
      <vt:lpstr>Presentazione standard di PowerPoint</vt:lpstr>
      <vt:lpstr>Stapler retta . . . Linea di sutura curva</vt:lpstr>
      <vt:lpstr>Condivisione dell’esperienza con Titan SGS™</vt:lpstr>
      <vt:lpstr>….</vt:lpstr>
      <vt:lpstr>Presentazione standard di PowerPoint</vt:lpstr>
      <vt:lpstr>Stapler Titan SGS™  Dati Pubblicati</vt:lpstr>
      <vt:lpstr>Presentazione standard di PowerPoint</vt:lpstr>
      <vt:lpstr>Presentazione standard di PowerPoint</vt:lpstr>
      <vt:lpstr>Domande?</vt:lpstr>
      <vt:lpstr>References</vt:lpstr>
      <vt:lpstr>Grazie per la vostra 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Tanase, Alexandra</cp:lastModifiedBy>
  <cp:revision>81</cp:revision>
  <dcterms:created xsi:type="dcterms:W3CDTF">2022-02-27T17:36:31Z</dcterms:created>
  <dcterms:modified xsi:type="dcterms:W3CDTF">2026-09-18T07:10:15Z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